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93" r:id="rId4"/>
    <p:sldId id="292" r:id="rId5"/>
    <p:sldId id="294" r:id="rId6"/>
    <p:sldId id="29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5" r:id="rId36"/>
    <p:sldId id="288" r:id="rId37"/>
    <p:sldId id="289" r:id="rId38"/>
    <p:sldId id="290" r:id="rId39"/>
    <p:sldId id="29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емья и школа – партнеры в воспит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016"/>
            <a:ext cx="8977343" cy="6983016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-214338"/>
            <a:ext cx="3214678" cy="1785950"/>
            <a:chOff x="307" y="509"/>
            <a:chExt cx="1081" cy="68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75" y="555"/>
              <a:ext cx="691" cy="585"/>
            </a:xfrm>
            <a:custGeom>
              <a:avLst/>
              <a:gdLst/>
              <a:ahLst/>
              <a:cxnLst>
                <a:cxn ang="0">
                  <a:pos x="691" y="0"/>
                </a:cxn>
                <a:cxn ang="0">
                  <a:pos x="1384" y="415"/>
                </a:cxn>
                <a:cxn ang="0">
                  <a:pos x="1384" y="1170"/>
                </a:cxn>
                <a:cxn ang="0">
                  <a:pos x="929" y="1170"/>
                </a:cxn>
                <a:cxn ang="0">
                  <a:pos x="460" y="1170"/>
                </a:cxn>
                <a:cxn ang="0">
                  <a:pos x="0" y="1170"/>
                </a:cxn>
                <a:cxn ang="0">
                  <a:pos x="0" y="415"/>
                </a:cxn>
                <a:cxn ang="0">
                  <a:pos x="691" y="0"/>
                </a:cxn>
              </a:cxnLst>
              <a:rect l="0" t="0" r="r" b="b"/>
              <a:pathLst>
                <a:path w="1384" h="1170">
                  <a:moveTo>
                    <a:pt x="691" y="0"/>
                  </a:moveTo>
                  <a:lnTo>
                    <a:pt x="1384" y="415"/>
                  </a:lnTo>
                  <a:lnTo>
                    <a:pt x="1384" y="1170"/>
                  </a:lnTo>
                  <a:lnTo>
                    <a:pt x="929" y="1170"/>
                  </a:lnTo>
                  <a:lnTo>
                    <a:pt x="460" y="1170"/>
                  </a:lnTo>
                  <a:lnTo>
                    <a:pt x="0" y="1170"/>
                  </a:lnTo>
                  <a:lnTo>
                    <a:pt x="0" y="4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07" y="556"/>
              <a:ext cx="322" cy="204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643" y="49"/>
                </a:cxn>
                <a:cxn ang="0">
                  <a:pos x="643" y="42"/>
                </a:cxn>
                <a:cxn ang="0">
                  <a:pos x="643" y="29"/>
                </a:cxn>
                <a:cxn ang="0">
                  <a:pos x="643" y="16"/>
                </a:cxn>
                <a:cxn ang="0">
                  <a:pos x="643" y="0"/>
                </a:cxn>
                <a:cxn ang="0">
                  <a:pos x="0" y="363"/>
                </a:cxn>
                <a:cxn ang="0">
                  <a:pos x="0" y="410"/>
                </a:cxn>
              </a:cxnLst>
              <a:rect l="0" t="0" r="r" b="b"/>
              <a:pathLst>
                <a:path w="643" h="410">
                  <a:moveTo>
                    <a:pt x="0" y="410"/>
                  </a:moveTo>
                  <a:lnTo>
                    <a:pt x="643" y="49"/>
                  </a:lnTo>
                  <a:lnTo>
                    <a:pt x="643" y="42"/>
                  </a:lnTo>
                  <a:lnTo>
                    <a:pt x="643" y="29"/>
                  </a:lnTo>
                  <a:lnTo>
                    <a:pt x="643" y="16"/>
                  </a:lnTo>
                  <a:lnTo>
                    <a:pt x="643" y="0"/>
                  </a:lnTo>
                  <a:lnTo>
                    <a:pt x="0" y="36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5" y="1170"/>
              <a:ext cx="691" cy="22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15" y="559"/>
              <a:ext cx="318" cy="203"/>
            </a:xfrm>
            <a:custGeom>
              <a:avLst/>
              <a:gdLst/>
              <a:ahLst/>
              <a:cxnLst>
                <a:cxn ang="0">
                  <a:pos x="636" y="407"/>
                </a:cxn>
                <a:cxn ang="0">
                  <a:pos x="0" y="46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636" y="360"/>
                </a:cxn>
                <a:cxn ang="0">
                  <a:pos x="636" y="407"/>
                </a:cxn>
              </a:cxnLst>
              <a:rect l="0" t="0" r="r" b="b"/>
              <a:pathLst>
                <a:path w="636" h="407">
                  <a:moveTo>
                    <a:pt x="636" y="407"/>
                  </a:move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36" y="360"/>
                  </a:lnTo>
                  <a:lnTo>
                    <a:pt x="636" y="40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5" y="866"/>
              <a:ext cx="156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93" y="814"/>
              <a:ext cx="8" cy="222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6"/>
                </a:cxn>
                <a:cxn ang="0">
                  <a:pos x="0" y="443"/>
                </a:cxn>
                <a:cxn ang="0">
                  <a:pos x="15" y="443"/>
                </a:cxn>
                <a:cxn ang="0">
                  <a:pos x="15" y="6"/>
                </a:cxn>
                <a:cxn ang="0">
                  <a:pos x="7" y="0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7" y="13"/>
                </a:cxn>
              </a:cxnLst>
              <a:rect l="0" t="0" r="r" b="b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56" y="814"/>
              <a:ext cx="141" cy="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8" y="13"/>
                </a:cxn>
                <a:cxn ang="0">
                  <a:pos x="283" y="13"/>
                </a:cxn>
                <a:cxn ang="0">
                  <a:pos x="283" y="0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5" y="6"/>
                </a:cxn>
              </a:cxnLst>
              <a:rect l="0" t="0" r="r" b="b"/>
              <a:pathLst>
                <a:path w="283" h="13">
                  <a:moveTo>
                    <a:pt x="15" y="6"/>
                  </a:moveTo>
                  <a:lnTo>
                    <a:pt x="8" y="13"/>
                  </a:lnTo>
                  <a:lnTo>
                    <a:pt x="283" y="13"/>
                  </a:lnTo>
                  <a:lnTo>
                    <a:pt x="28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56" y="817"/>
              <a:ext cx="7" cy="222"/>
            </a:xfrm>
            <a:custGeom>
              <a:avLst/>
              <a:gdLst/>
              <a:ahLst/>
              <a:cxnLst>
                <a:cxn ang="0">
                  <a:pos x="8" y="430"/>
                </a:cxn>
                <a:cxn ang="0">
                  <a:pos x="15" y="437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437"/>
                </a:cxn>
                <a:cxn ang="0">
                  <a:pos x="8" y="444"/>
                </a:cxn>
                <a:cxn ang="0">
                  <a:pos x="0" y="437"/>
                </a:cxn>
                <a:cxn ang="0">
                  <a:pos x="0" y="444"/>
                </a:cxn>
                <a:cxn ang="0">
                  <a:pos x="8" y="444"/>
                </a:cxn>
                <a:cxn ang="0">
                  <a:pos x="8" y="430"/>
                </a:cxn>
              </a:cxnLst>
              <a:rect l="0" t="0" r="r" b="b"/>
              <a:pathLst>
                <a:path w="15" h="444">
                  <a:moveTo>
                    <a:pt x="8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8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8" y="444"/>
                  </a:lnTo>
                  <a:lnTo>
                    <a:pt x="8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59" y="1032"/>
              <a:ext cx="142" cy="7"/>
            </a:xfrm>
            <a:custGeom>
              <a:avLst/>
              <a:gdLst/>
              <a:ahLst/>
              <a:cxnLst>
                <a:cxn ang="0">
                  <a:pos x="268" y="7"/>
                </a:cxn>
                <a:cxn ang="0">
                  <a:pos x="275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75" y="14"/>
                </a:cxn>
                <a:cxn ang="0">
                  <a:pos x="283" y="7"/>
                </a:cxn>
                <a:cxn ang="0">
                  <a:pos x="275" y="14"/>
                </a:cxn>
                <a:cxn ang="0">
                  <a:pos x="283" y="14"/>
                </a:cxn>
                <a:cxn ang="0">
                  <a:pos x="283" y="7"/>
                </a:cxn>
                <a:cxn ang="0">
                  <a:pos x="268" y="7"/>
                </a:cxn>
              </a:cxnLst>
              <a:rect l="0" t="0" r="r" b="b"/>
              <a:pathLst>
                <a:path w="283" h="14">
                  <a:moveTo>
                    <a:pt x="268" y="7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5" y="14"/>
                  </a:lnTo>
                  <a:lnTo>
                    <a:pt x="283" y="7"/>
                  </a:lnTo>
                  <a:lnTo>
                    <a:pt x="275" y="14"/>
                  </a:lnTo>
                  <a:lnTo>
                    <a:pt x="283" y="14"/>
                  </a:lnTo>
                  <a:lnTo>
                    <a:pt x="283" y="7"/>
                  </a:lnTo>
                  <a:lnTo>
                    <a:pt x="26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60" y="878"/>
              <a:ext cx="136" cy="7"/>
            </a:xfrm>
            <a:custGeom>
              <a:avLst/>
              <a:gdLst/>
              <a:ahLst/>
              <a:cxnLst>
                <a:cxn ang="0">
                  <a:pos x="273" y="7"/>
                </a:cxn>
                <a:cxn ang="0">
                  <a:pos x="27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73" y="14"/>
                </a:cxn>
                <a:cxn ang="0">
                  <a:pos x="273" y="7"/>
                </a:cxn>
              </a:cxnLst>
              <a:rect l="0" t="0" r="r" b="b"/>
              <a:pathLst>
                <a:path w="273" h="14">
                  <a:moveTo>
                    <a:pt x="273" y="7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3" y="14"/>
                  </a:lnTo>
                  <a:lnTo>
                    <a:pt x="27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0" y="957"/>
              <a:ext cx="136" cy="7"/>
            </a:xfrm>
            <a:custGeom>
              <a:avLst/>
              <a:gdLst/>
              <a:ahLst/>
              <a:cxnLst>
                <a:cxn ang="0">
                  <a:pos x="273" y="6"/>
                </a:cxn>
                <a:cxn ang="0">
                  <a:pos x="27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73" y="13"/>
                </a:cxn>
                <a:cxn ang="0">
                  <a:pos x="273" y="6"/>
                </a:cxn>
              </a:cxnLst>
              <a:rect l="0" t="0" r="r" b="b"/>
              <a:pathLst>
                <a:path w="273" h="13">
                  <a:moveTo>
                    <a:pt x="273" y="6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3" y="13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22" y="821"/>
              <a:ext cx="8" cy="212"/>
            </a:xfrm>
            <a:custGeom>
              <a:avLst/>
              <a:gdLst/>
              <a:ahLst/>
              <a:cxnLst>
                <a:cxn ang="0">
                  <a:pos x="8" y="426"/>
                </a:cxn>
                <a:cxn ang="0">
                  <a:pos x="15" y="42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426"/>
                </a:cxn>
                <a:cxn ang="0">
                  <a:pos x="8" y="426"/>
                </a:cxn>
              </a:cxnLst>
              <a:rect l="0" t="0" r="r" b="b"/>
              <a:pathLst>
                <a:path w="15" h="426">
                  <a:moveTo>
                    <a:pt x="8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79" y="814"/>
              <a:ext cx="7" cy="222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6"/>
                </a:cxn>
                <a:cxn ang="0">
                  <a:pos x="0" y="443"/>
                </a:cxn>
                <a:cxn ang="0">
                  <a:pos x="15" y="443"/>
                </a:cxn>
                <a:cxn ang="0">
                  <a:pos x="15" y="6"/>
                </a:cxn>
                <a:cxn ang="0">
                  <a:pos x="7" y="0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7" y="13"/>
                </a:cxn>
              </a:cxnLst>
              <a:rect l="0" t="0" r="r" b="b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42" y="814"/>
              <a:ext cx="141" cy="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7" y="13"/>
                </a:cxn>
                <a:cxn ang="0">
                  <a:pos x="281" y="13"/>
                </a:cxn>
                <a:cxn ang="0">
                  <a:pos x="281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5" y="6"/>
                </a:cxn>
              </a:cxnLst>
              <a:rect l="0" t="0" r="r" b="b"/>
              <a:pathLst>
                <a:path w="281" h="13">
                  <a:moveTo>
                    <a:pt x="15" y="6"/>
                  </a:moveTo>
                  <a:lnTo>
                    <a:pt x="7" y="13"/>
                  </a:lnTo>
                  <a:lnTo>
                    <a:pt x="281" y="13"/>
                  </a:lnTo>
                  <a:lnTo>
                    <a:pt x="281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42" y="817"/>
              <a:ext cx="7" cy="222"/>
            </a:xfrm>
            <a:custGeom>
              <a:avLst/>
              <a:gdLst/>
              <a:ahLst/>
              <a:cxnLst>
                <a:cxn ang="0">
                  <a:pos x="7" y="430"/>
                </a:cxn>
                <a:cxn ang="0">
                  <a:pos x="15" y="437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437"/>
                </a:cxn>
                <a:cxn ang="0">
                  <a:pos x="7" y="444"/>
                </a:cxn>
                <a:cxn ang="0">
                  <a:pos x="0" y="437"/>
                </a:cxn>
                <a:cxn ang="0">
                  <a:pos x="0" y="444"/>
                </a:cxn>
                <a:cxn ang="0">
                  <a:pos x="7" y="444"/>
                </a:cxn>
                <a:cxn ang="0">
                  <a:pos x="7" y="430"/>
                </a:cxn>
              </a:cxnLst>
              <a:rect l="0" t="0" r="r" b="b"/>
              <a:pathLst>
                <a:path w="15" h="444">
                  <a:moveTo>
                    <a:pt x="7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7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7" y="444"/>
                  </a:lnTo>
                  <a:lnTo>
                    <a:pt x="7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46" y="1032"/>
              <a:ext cx="140" cy="7"/>
            </a:xfrm>
            <a:custGeom>
              <a:avLst/>
              <a:gdLst/>
              <a:ahLst/>
              <a:cxnLst>
                <a:cxn ang="0">
                  <a:pos x="267" y="7"/>
                </a:cxn>
                <a:cxn ang="0">
                  <a:pos x="274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74" y="14"/>
                </a:cxn>
                <a:cxn ang="0">
                  <a:pos x="282" y="7"/>
                </a:cxn>
                <a:cxn ang="0">
                  <a:pos x="274" y="14"/>
                </a:cxn>
                <a:cxn ang="0">
                  <a:pos x="282" y="14"/>
                </a:cxn>
                <a:cxn ang="0">
                  <a:pos x="282" y="7"/>
                </a:cxn>
                <a:cxn ang="0">
                  <a:pos x="267" y="7"/>
                </a:cxn>
              </a:cxnLst>
              <a:rect l="0" t="0" r="r" b="b"/>
              <a:pathLst>
                <a:path w="282" h="14">
                  <a:moveTo>
                    <a:pt x="267" y="7"/>
                  </a:moveTo>
                  <a:lnTo>
                    <a:pt x="2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4" y="14"/>
                  </a:lnTo>
                  <a:lnTo>
                    <a:pt x="282" y="7"/>
                  </a:lnTo>
                  <a:lnTo>
                    <a:pt x="274" y="14"/>
                  </a:lnTo>
                  <a:lnTo>
                    <a:pt x="282" y="14"/>
                  </a:lnTo>
                  <a:lnTo>
                    <a:pt x="282" y="7"/>
                  </a:lnTo>
                  <a:lnTo>
                    <a:pt x="2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48" y="878"/>
              <a:ext cx="133" cy="7"/>
            </a:xfrm>
            <a:custGeom>
              <a:avLst/>
              <a:gdLst/>
              <a:ahLst/>
              <a:cxnLst>
                <a:cxn ang="0">
                  <a:pos x="266" y="7"/>
                </a:cxn>
                <a:cxn ang="0">
                  <a:pos x="266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66" y="14"/>
                </a:cxn>
                <a:cxn ang="0">
                  <a:pos x="266" y="7"/>
                </a:cxn>
              </a:cxnLst>
              <a:rect l="0" t="0" r="r" b="b"/>
              <a:pathLst>
                <a:path w="266" h="14">
                  <a:moveTo>
                    <a:pt x="266" y="7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66" y="14"/>
                  </a:lnTo>
                  <a:lnTo>
                    <a:pt x="26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48" y="957"/>
              <a:ext cx="133" cy="7"/>
            </a:xfrm>
            <a:custGeom>
              <a:avLst/>
              <a:gdLst/>
              <a:ahLst/>
              <a:cxnLst>
                <a:cxn ang="0">
                  <a:pos x="266" y="6"/>
                </a:cxn>
                <a:cxn ang="0">
                  <a:pos x="266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66" y="13"/>
                </a:cxn>
                <a:cxn ang="0">
                  <a:pos x="266" y="6"/>
                </a:cxn>
              </a:cxnLst>
              <a:rect l="0" t="0" r="r" b="b"/>
              <a:pathLst>
                <a:path w="266" h="13">
                  <a:moveTo>
                    <a:pt x="266" y="6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6" y="13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908" y="821"/>
              <a:ext cx="8" cy="212"/>
            </a:xfrm>
            <a:custGeom>
              <a:avLst/>
              <a:gdLst/>
              <a:ahLst/>
              <a:cxnLst>
                <a:cxn ang="0">
                  <a:pos x="7" y="426"/>
                </a:cxn>
                <a:cxn ang="0">
                  <a:pos x="15" y="42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426"/>
                </a:cxn>
                <a:cxn ang="0">
                  <a:pos x="7" y="426"/>
                </a:cxn>
              </a:cxnLst>
              <a:rect l="0" t="0" r="r" b="b"/>
              <a:pathLst>
                <a:path w="15" h="426">
                  <a:moveTo>
                    <a:pt x="7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7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95" y="807"/>
              <a:ext cx="7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15" y="25"/>
                </a:cxn>
                <a:cxn ang="0">
                  <a:pos x="15" y="22"/>
                </a:cxn>
                <a:cxn ang="0">
                  <a:pos x="15" y="1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 h="2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45" y="744"/>
              <a:ext cx="157" cy="63"/>
            </a:xfrm>
            <a:custGeom>
              <a:avLst/>
              <a:gdLst/>
              <a:ahLst/>
              <a:cxnLst>
                <a:cxn ang="0">
                  <a:pos x="15" y="126"/>
                </a:cxn>
                <a:cxn ang="0">
                  <a:pos x="15" y="126"/>
                </a:cxn>
                <a:cxn ang="0">
                  <a:pos x="18" y="98"/>
                </a:cxn>
                <a:cxn ang="0">
                  <a:pos x="27" y="75"/>
                </a:cxn>
                <a:cxn ang="0">
                  <a:pos x="40" y="56"/>
                </a:cxn>
                <a:cxn ang="0">
                  <a:pos x="58" y="41"/>
                </a:cxn>
                <a:cxn ang="0">
                  <a:pos x="79" y="27"/>
                </a:cxn>
                <a:cxn ang="0">
                  <a:pos x="103" y="20"/>
                </a:cxn>
                <a:cxn ang="0">
                  <a:pos x="129" y="15"/>
                </a:cxn>
                <a:cxn ang="0">
                  <a:pos x="157" y="13"/>
                </a:cxn>
                <a:cxn ang="0">
                  <a:pos x="186" y="16"/>
                </a:cxn>
                <a:cxn ang="0">
                  <a:pos x="211" y="22"/>
                </a:cxn>
                <a:cxn ang="0">
                  <a:pos x="235" y="30"/>
                </a:cxn>
                <a:cxn ang="0">
                  <a:pos x="256" y="44"/>
                </a:cxn>
                <a:cxn ang="0">
                  <a:pos x="274" y="59"/>
                </a:cxn>
                <a:cxn ang="0">
                  <a:pos x="287" y="78"/>
                </a:cxn>
                <a:cxn ang="0">
                  <a:pos x="296" y="100"/>
                </a:cxn>
                <a:cxn ang="0">
                  <a:pos x="299" y="126"/>
                </a:cxn>
                <a:cxn ang="0">
                  <a:pos x="314" y="126"/>
                </a:cxn>
                <a:cxn ang="0">
                  <a:pos x="311" y="97"/>
                </a:cxn>
                <a:cxn ang="0">
                  <a:pos x="299" y="72"/>
                </a:cxn>
                <a:cxn ang="0">
                  <a:pos x="286" y="50"/>
                </a:cxn>
                <a:cxn ang="0">
                  <a:pos x="265" y="33"/>
                </a:cxn>
                <a:cxn ang="0">
                  <a:pos x="241" y="19"/>
                </a:cxn>
                <a:cxn ang="0">
                  <a:pos x="214" y="8"/>
                </a:cxn>
                <a:cxn ang="0">
                  <a:pos x="186" y="2"/>
                </a:cxn>
                <a:cxn ang="0">
                  <a:pos x="157" y="0"/>
                </a:cxn>
                <a:cxn ang="0">
                  <a:pos x="129" y="1"/>
                </a:cxn>
                <a:cxn ang="0">
                  <a:pos x="100" y="6"/>
                </a:cxn>
                <a:cxn ang="0">
                  <a:pos x="73" y="16"/>
                </a:cxn>
                <a:cxn ang="0">
                  <a:pos x="49" y="30"/>
                </a:cxn>
                <a:cxn ang="0">
                  <a:pos x="28" y="48"/>
                </a:cxn>
                <a:cxn ang="0">
                  <a:pos x="15" y="70"/>
                </a:cxn>
                <a:cxn ang="0">
                  <a:pos x="3" y="96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15" y="126"/>
                </a:cxn>
              </a:cxnLst>
              <a:rect l="0" t="0" r="r" b="b"/>
              <a:pathLst>
                <a:path w="314" h="126">
                  <a:moveTo>
                    <a:pt x="15" y="126"/>
                  </a:moveTo>
                  <a:lnTo>
                    <a:pt x="15" y="126"/>
                  </a:lnTo>
                  <a:lnTo>
                    <a:pt x="18" y="98"/>
                  </a:lnTo>
                  <a:lnTo>
                    <a:pt x="27" y="75"/>
                  </a:lnTo>
                  <a:lnTo>
                    <a:pt x="40" y="56"/>
                  </a:lnTo>
                  <a:lnTo>
                    <a:pt x="58" y="41"/>
                  </a:lnTo>
                  <a:lnTo>
                    <a:pt x="79" y="27"/>
                  </a:lnTo>
                  <a:lnTo>
                    <a:pt x="103" y="20"/>
                  </a:lnTo>
                  <a:lnTo>
                    <a:pt x="129" y="15"/>
                  </a:lnTo>
                  <a:lnTo>
                    <a:pt x="157" y="13"/>
                  </a:lnTo>
                  <a:lnTo>
                    <a:pt x="186" y="16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6" y="44"/>
                  </a:lnTo>
                  <a:lnTo>
                    <a:pt x="274" y="59"/>
                  </a:lnTo>
                  <a:lnTo>
                    <a:pt x="287" y="78"/>
                  </a:lnTo>
                  <a:lnTo>
                    <a:pt x="296" y="100"/>
                  </a:lnTo>
                  <a:lnTo>
                    <a:pt x="299" y="126"/>
                  </a:lnTo>
                  <a:lnTo>
                    <a:pt x="314" y="126"/>
                  </a:lnTo>
                  <a:lnTo>
                    <a:pt x="311" y="97"/>
                  </a:lnTo>
                  <a:lnTo>
                    <a:pt x="299" y="72"/>
                  </a:lnTo>
                  <a:lnTo>
                    <a:pt x="286" y="50"/>
                  </a:lnTo>
                  <a:lnTo>
                    <a:pt x="265" y="33"/>
                  </a:lnTo>
                  <a:lnTo>
                    <a:pt x="241" y="19"/>
                  </a:lnTo>
                  <a:lnTo>
                    <a:pt x="214" y="8"/>
                  </a:lnTo>
                  <a:lnTo>
                    <a:pt x="186" y="2"/>
                  </a:lnTo>
                  <a:lnTo>
                    <a:pt x="157" y="0"/>
                  </a:lnTo>
                  <a:lnTo>
                    <a:pt x="129" y="1"/>
                  </a:lnTo>
                  <a:lnTo>
                    <a:pt x="100" y="6"/>
                  </a:lnTo>
                  <a:lnTo>
                    <a:pt x="73" y="16"/>
                  </a:lnTo>
                  <a:lnTo>
                    <a:pt x="49" y="30"/>
                  </a:lnTo>
                  <a:lnTo>
                    <a:pt x="28" y="48"/>
                  </a:lnTo>
                  <a:lnTo>
                    <a:pt x="15" y="70"/>
                  </a:lnTo>
                  <a:lnTo>
                    <a:pt x="3" y="9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5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45" y="807"/>
              <a:ext cx="7" cy="16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7" y="25"/>
                </a:cxn>
                <a:cxn ang="0">
                  <a:pos x="15" y="25"/>
                </a:cxn>
                <a:cxn ang="0">
                  <a:pos x="15" y="22"/>
                </a:cxn>
                <a:cxn ang="0">
                  <a:pos x="15" y="14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7" y="31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7" y="31"/>
                </a:cxn>
                <a:cxn ang="0">
                  <a:pos x="7" y="18"/>
                </a:cxn>
              </a:cxnLst>
              <a:rect l="0" t="0" r="r" b="b"/>
              <a:pathLst>
                <a:path w="15" h="31">
                  <a:moveTo>
                    <a:pt x="7" y="18"/>
                  </a:moveTo>
                  <a:lnTo>
                    <a:pt x="7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49" y="816"/>
              <a:ext cx="153" cy="7"/>
            </a:xfrm>
            <a:custGeom>
              <a:avLst/>
              <a:gdLst/>
              <a:ahLst/>
              <a:cxnLst>
                <a:cxn ang="0">
                  <a:pos x="292" y="7"/>
                </a:cxn>
                <a:cxn ang="0">
                  <a:pos x="30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300" y="13"/>
                </a:cxn>
                <a:cxn ang="0">
                  <a:pos x="307" y="7"/>
                </a:cxn>
                <a:cxn ang="0">
                  <a:pos x="300" y="13"/>
                </a:cxn>
                <a:cxn ang="0">
                  <a:pos x="307" y="13"/>
                </a:cxn>
                <a:cxn ang="0">
                  <a:pos x="307" y="7"/>
                </a:cxn>
                <a:cxn ang="0">
                  <a:pos x="292" y="7"/>
                </a:cxn>
              </a:cxnLst>
              <a:rect l="0" t="0" r="r" b="b"/>
              <a:pathLst>
                <a:path w="307" h="13">
                  <a:moveTo>
                    <a:pt x="292" y="7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0" y="13"/>
                  </a:lnTo>
                  <a:lnTo>
                    <a:pt x="307" y="7"/>
                  </a:lnTo>
                  <a:lnTo>
                    <a:pt x="300" y="13"/>
                  </a:lnTo>
                  <a:lnTo>
                    <a:pt x="307" y="13"/>
                  </a:lnTo>
                  <a:lnTo>
                    <a:pt x="307" y="7"/>
                  </a:lnTo>
                  <a:lnTo>
                    <a:pt x="29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721" y="748"/>
              <a:ext cx="7" cy="71"/>
            </a:xfrm>
            <a:custGeom>
              <a:avLst/>
              <a:gdLst/>
              <a:ahLst/>
              <a:cxnLst>
                <a:cxn ang="0">
                  <a:pos x="8" y="141"/>
                </a:cxn>
                <a:cxn ang="0">
                  <a:pos x="15" y="141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8" y="141"/>
                </a:cxn>
              </a:cxnLst>
              <a:rect l="0" t="0" r="r" b="b"/>
              <a:pathLst>
                <a:path w="15" h="141">
                  <a:moveTo>
                    <a:pt x="8" y="141"/>
                  </a:moveTo>
                  <a:lnTo>
                    <a:pt x="15" y="14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22" y="765"/>
              <a:ext cx="62" cy="56"/>
            </a:xfrm>
            <a:custGeom>
              <a:avLst/>
              <a:gdLst/>
              <a:ahLst/>
              <a:cxnLst>
                <a:cxn ang="0">
                  <a:pos x="5" y="107"/>
                </a:cxn>
                <a:cxn ang="0">
                  <a:pos x="9" y="111"/>
                </a:cxn>
                <a:cxn ang="0">
                  <a:pos x="124" y="8"/>
                </a:cxn>
                <a:cxn ang="0">
                  <a:pos x="115" y="0"/>
                </a:cxn>
                <a:cxn ang="0">
                  <a:pos x="0" y="103"/>
                </a:cxn>
                <a:cxn ang="0">
                  <a:pos x="5" y="107"/>
                </a:cxn>
              </a:cxnLst>
              <a:rect l="0" t="0" r="r" b="b"/>
              <a:pathLst>
                <a:path w="124" h="111">
                  <a:moveTo>
                    <a:pt x="5" y="107"/>
                  </a:moveTo>
                  <a:lnTo>
                    <a:pt x="9" y="111"/>
                  </a:lnTo>
                  <a:lnTo>
                    <a:pt x="124" y="8"/>
                  </a:lnTo>
                  <a:lnTo>
                    <a:pt x="115" y="0"/>
                  </a:lnTo>
                  <a:lnTo>
                    <a:pt x="0" y="103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67" y="764"/>
              <a:ext cx="60" cy="57"/>
            </a:xfrm>
            <a:custGeom>
              <a:avLst/>
              <a:gdLst/>
              <a:ahLst/>
              <a:cxnLst>
                <a:cxn ang="0">
                  <a:pos x="116" y="110"/>
                </a:cxn>
                <a:cxn ang="0">
                  <a:pos x="120" y="106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111" y="114"/>
                </a:cxn>
                <a:cxn ang="0">
                  <a:pos x="116" y="110"/>
                </a:cxn>
              </a:cxnLst>
              <a:rect l="0" t="0" r="r" b="b"/>
              <a:pathLst>
                <a:path w="120" h="114">
                  <a:moveTo>
                    <a:pt x="116" y="110"/>
                  </a:moveTo>
                  <a:lnTo>
                    <a:pt x="120" y="10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11" y="114"/>
                  </a:lnTo>
                  <a:lnTo>
                    <a:pt x="11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64" y="509"/>
              <a:ext cx="66" cy="4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38" y="15"/>
                </a:cxn>
                <a:cxn ang="0">
                  <a:pos x="33" y="17"/>
                </a:cxn>
                <a:cxn ang="0">
                  <a:pos x="8" y="10"/>
                </a:cxn>
                <a:cxn ang="0">
                  <a:pos x="3" y="15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0" y="34"/>
                </a:cxn>
                <a:cxn ang="0">
                  <a:pos x="6" y="45"/>
                </a:cxn>
                <a:cxn ang="0">
                  <a:pos x="23" y="50"/>
                </a:cxn>
                <a:cxn ang="0">
                  <a:pos x="30" y="58"/>
                </a:cxn>
                <a:cxn ang="0">
                  <a:pos x="45" y="77"/>
                </a:cxn>
                <a:cxn ang="0">
                  <a:pos x="57" y="81"/>
                </a:cxn>
                <a:cxn ang="0">
                  <a:pos x="68" y="74"/>
                </a:cxn>
                <a:cxn ang="0">
                  <a:pos x="75" y="77"/>
                </a:cxn>
                <a:cxn ang="0">
                  <a:pos x="101" y="92"/>
                </a:cxn>
                <a:cxn ang="0">
                  <a:pos x="108" y="89"/>
                </a:cxn>
                <a:cxn ang="0">
                  <a:pos x="105" y="73"/>
                </a:cxn>
                <a:cxn ang="0">
                  <a:pos x="110" y="70"/>
                </a:cxn>
                <a:cxn ang="0">
                  <a:pos x="126" y="71"/>
                </a:cxn>
                <a:cxn ang="0">
                  <a:pos x="125" y="63"/>
                </a:cxn>
                <a:cxn ang="0">
                  <a:pos x="107" y="47"/>
                </a:cxn>
                <a:cxn ang="0">
                  <a:pos x="104" y="43"/>
                </a:cxn>
                <a:cxn ang="0">
                  <a:pos x="108" y="37"/>
                </a:cxn>
                <a:cxn ang="0">
                  <a:pos x="104" y="32"/>
                </a:cxn>
                <a:cxn ang="0">
                  <a:pos x="81" y="21"/>
                </a:cxn>
                <a:cxn ang="0">
                  <a:pos x="72" y="18"/>
                </a:cxn>
                <a:cxn ang="0">
                  <a:pos x="68" y="12"/>
                </a:cxn>
                <a:cxn ang="0">
                  <a:pos x="60" y="11"/>
                </a:cxn>
                <a:cxn ang="0">
                  <a:pos x="47" y="17"/>
                </a:cxn>
                <a:cxn ang="0">
                  <a:pos x="42" y="17"/>
                </a:cxn>
                <a:cxn ang="0">
                  <a:pos x="32" y="6"/>
                </a:cxn>
                <a:cxn ang="0">
                  <a:pos x="27" y="1"/>
                </a:cxn>
                <a:cxn ang="0">
                  <a:pos x="24" y="0"/>
                </a:cxn>
              </a:cxnLst>
              <a:rect l="0" t="0" r="r" b="b"/>
              <a:pathLst>
                <a:path w="132" h="96">
                  <a:moveTo>
                    <a:pt x="24" y="0"/>
                  </a:moveTo>
                  <a:lnTo>
                    <a:pt x="27" y="3"/>
                  </a:lnTo>
                  <a:lnTo>
                    <a:pt x="33" y="10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33" y="17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5" y="47"/>
                  </a:lnTo>
                  <a:lnTo>
                    <a:pt x="23" y="50"/>
                  </a:lnTo>
                  <a:lnTo>
                    <a:pt x="29" y="50"/>
                  </a:lnTo>
                  <a:lnTo>
                    <a:pt x="30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51" y="84"/>
                  </a:lnTo>
                  <a:lnTo>
                    <a:pt x="57" y="81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75" y="77"/>
                  </a:lnTo>
                  <a:lnTo>
                    <a:pt x="89" y="85"/>
                  </a:lnTo>
                  <a:lnTo>
                    <a:pt x="101" y="92"/>
                  </a:lnTo>
                  <a:lnTo>
                    <a:pt x="110" y="96"/>
                  </a:lnTo>
                  <a:lnTo>
                    <a:pt x="108" y="89"/>
                  </a:lnTo>
                  <a:lnTo>
                    <a:pt x="108" y="81"/>
                  </a:lnTo>
                  <a:lnTo>
                    <a:pt x="105" y="73"/>
                  </a:lnTo>
                  <a:lnTo>
                    <a:pt x="99" y="66"/>
                  </a:lnTo>
                  <a:lnTo>
                    <a:pt x="110" y="70"/>
                  </a:lnTo>
                  <a:lnTo>
                    <a:pt x="119" y="70"/>
                  </a:lnTo>
                  <a:lnTo>
                    <a:pt x="126" y="71"/>
                  </a:lnTo>
                  <a:lnTo>
                    <a:pt x="132" y="71"/>
                  </a:lnTo>
                  <a:lnTo>
                    <a:pt x="125" y="63"/>
                  </a:lnTo>
                  <a:lnTo>
                    <a:pt x="116" y="55"/>
                  </a:lnTo>
                  <a:lnTo>
                    <a:pt x="107" y="47"/>
                  </a:lnTo>
                  <a:lnTo>
                    <a:pt x="99" y="44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11" y="36"/>
                  </a:lnTo>
                  <a:lnTo>
                    <a:pt x="104" y="32"/>
                  </a:lnTo>
                  <a:lnTo>
                    <a:pt x="93" y="26"/>
                  </a:lnTo>
                  <a:lnTo>
                    <a:pt x="81" y="21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3" y="12"/>
                  </a:lnTo>
                  <a:lnTo>
                    <a:pt x="47" y="17"/>
                  </a:lnTo>
                  <a:lnTo>
                    <a:pt x="45" y="21"/>
                  </a:lnTo>
                  <a:lnTo>
                    <a:pt x="42" y="17"/>
                  </a:lnTo>
                  <a:lnTo>
                    <a:pt x="36" y="11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950" y="758"/>
              <a:ext cx="93" cy="100"/>
            </a:xfrm>
            <a:custGeom>
              <a:avLst/>
              <a:gdLst/>
              <a:ahLst/>
              <a:cxnLst>
                <a:cxn ang="0">
                  <a:pos x="78" y="10"/>
                </a:cxn>
                <a:cxn ang="0">
                  <a:pos x="82" y="30"/>
                </a:cxn>
                <a:cxn ang="0">
                  <a:pos x="78" y="33"/>
                </a:cxn>
                <a:cxn ang="0">
                  <a:pos x="64" y="25"/>
                </a:cxn>
                <a:cxn ang="0">
                  <a:pos x="51" y="17"/>
                </a:cxn>
                <a:cxn ang="0">
                  <a:pos x="37" y="7"/>
                </a:cxn>
                <a:cxn ang="0">
                  <a:pos x="31" y="6"/>
                </a:cxn>
                <a:cxn ang="0">
                  <a:pos x="16" y="3"/>
                </a:cxn>
                <a:cxn ang="0">
                  <a:pos x="15" y="8"/>
                </a:cxn>
                <a:cxn ang="0">
                  <a:pos x="7" y="23"/>
                </a:cxn>
                <a:cxn ang="0">
                  <a:pos x="7" y="30"/>
                </a:cxn>
                <a:cxn ang="0">
                  <a:pos x="24" y="40"/>
                </a:cxn>
                <a:cxn ang="0">
                  <a:pos x="31" y="52"/>
                </a:cxn>
                <a:cxn ang="0">
                  <a:pos x="27" y="65"/>
                </a:cxn>
                <a:cxn ang="0">
                  <a:pos x="27" y="80"/>
                </a:cxn>
                <a:cxn ang="0">
                  <a:pos x="31" y="98"/>
                </a:cxn>
                <a:cxn ang="0">
                  <a:pos x="43" y="104"/>
                </a:cxn>
                <a:cxn ang="0">
                  <a:pos x="63" y="100"/>
                </a:cxn>
                <a:cxn ang="0">
                  <a:pos x="75" y="110"/>
                </a:cxn>
                <a:cxn ang="0">
                  <a:pos x="84" y="136"/>
                </a:cxn>
                <a:cxn ang="0">
                  <a:pos x="91" y="148"/>
                </a:cxn>
                <a:cxn ang="0">
                  <a:pos x="103" y="159"/>
                </a:cxn>
                <a:cxn ang="0">
                  <a:pos x="115" y="176"/>
                </a:cxn>
                <a:cxn ang="0">
                  <a:pos x="127" y="194"/>
                </a:cxn>
                <a:cxn ang="0">
                  <a:pos x="133" y="185"/>
                </a:cxn>
                <a:cxn ang="0">
                  <a:pos x="140" y="163"/>
                </a:cxn>
                <a:cxn ang="0">
                  <a:pos x="148" y="154"/>
                </a:cxn>
                <a:cxn ang="0">
                  <a:pos x="134" y="125"/>
                </a:cxn>
                <a:cxn ang="0">
                  <a:pos x="137" y="119"/>
                </a:cxn>
                <a:cxn ang="0">
                  <a:pos x="151" y="135"/>
                </a:cxn>
                <a:cxn ang="0">
                  <a:pos x="160" y="139"/>
                </a:cxn>
                <a:cxn ang="0">
                  <a:pos x="176" y="144"/>
                </a:cxn>
                <a:cxn ang="0">
                  <a:pos x="178" y="136"/>
                </a:cxn>
                <a:cxn ang="0">
                  <a:pos x="170" y="117"/>
                </a:cxn>
                <a:cxn ang="0">
                  <a:pos x="164" y="106"/>
                </a:cxn>
                <a:cxn ang="0">
                  <a:pos x="154" y="89"/>
                </a:cxn>
                <a:cxn ang="0">
                  <a:pos x="154" y="81"/>
                </a:cxn>
                <a:cxn ang="0">
                  <a:pos x="166" y="74"/>
                </a:cxn>
                <a:cxn ang="0">
                  <a:pos x="161" y="66"/>
                </a:cxn>
                <a:cxn ang="0">
                  <a:pos x="142" y="52"/>
                </a:cxn>
                <a:cxn ang="0">
                  <a:pos x="136" y="43"/>
                </a:cxn>
                <a:cxn ang="0">
                  <a:pos x="137" y="38"/>
                </a:cxn>
                <a:cxn ang="0">
                  <a:pos x="134" y="36"/>
                </a:cxn>
                <a:cxn ang="0">
                  <a:pos x="121" y="34"/>
                </a:cxn>
                <a:cxn ang="0">
                  <a:pos x="108" y="36"/>
                </a:cxn>
                <a:cxn ang="0">
                  <a:pos x="96" y="37"/>
                </a:cxn>
                <a:cxn ang="0">
                  <a:pos x="88" y="33"/>
                </a:cxn>
                <a:cxn ang="0">
                  <a:pos x="81" y="12"/>
                </a:cxn>
                <a:cxn ang="0">
                  <a:pos x="75" y="1"/>
                </a:cxn>
              </a:cxnLst>
              <a:rect l="0" t="0" r="r" b="b"/>
              <a:pathLst>
                <a:path w="185" h="202">
                  <a:moveTo>
                    <a:pt x="75" y="1"/>
                  </a:moveTo>
                  <a:lnTo>
                    <a:pt x="78" y="10"/>
                  </a:lnTo>
                  <a:lnTo>
                    <a:pt x="81" y="21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8" y="33"/>
                  </a:lnTo>
                  <a:lnTo>
                    <a:pt x="72" y="29"/>
                  </a:lnTo>
                  <a:lnTo>
                    <a:pt x="64" y="25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43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5" y="8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7" y="30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0" y="45"/>
                  </a:lnTo>
                  <a:lnTo>
                    <a:pt x="31" y="52"/>
                  </a:lnTo>
                  <a:lnTo>
                    <a:pt x="30" y="58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7" y="80"/>
                  </a:lnTo>
                  <a:lnTo>
                    <a:pt x="30" y="88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43" y="104"/>
                  </a:lnTo>
                  <a:lnTo>
                    <a:pt x="54" y="102"/>
                  </a:lnTo>
                  <a:lnTo>
                    <a:pt x="63" y="100"/>
                  </a:lnTo>
                  <a:lnTo>
                    <a:pt x="70" y="102"/>
                  </a:lnTo>
                  <a:lnTo>
                    <a:pt x="75" y="110"/>
                  </a:lnTo>
                  <a:lnTo>
                    <a:pt x="81" y="122"/>
                  </a:lnTo>
                  <a:lnTo>
                    <a:pt x="84" y="136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7" y="152"/>
                  </a:lnTo>
                  <a:lnTo>
                    <a:pt x="103" y="159"/>
                  </a:lnTo>
                  <a:lnTo>
                    <a:pt x="109" y="166"/>
                  </a:lnTo>
                  <a:lnTo>
                    <a:pt x="115" y="176"/>
                  </a:lnTo>
                  <a:lnTo>
                    <a:pt x="121" y="184"/>
                  </a:lnTo>
                  <a:lnTo>
                    <a:pt x="127" y="194"/>
                  </a:lnTo>
                  <a:lnTo>
                    <a:pt x="131" y="202"/>
                  </a:lnTo>
                  <a:lnTo>
                    <a:pt x="133" y="185"/>
                  </a:lnTo>
                  <a:lnTo>
                    <a:pt x="134" y="172"/>
                  </a:lnTo>
                  <a:lnTo>
                    <a:pt x="140" y="163"/>
                  </a:lnTo>
                  <a:lnTo>
                    <a:pt x="151" y="166"/>
                  </a:lnTo>
                  <a:lnTo>
                    <a:pt x="148" y="154"/>
                  </a:lnTo>
                  <a:lnTo>
                    <a:pt x="140" y="137"/>
                  </a:lnTo>
                  <a:lnTo>
                    <a:pt x="134" y="125"/>
                  </a:lnTo>
                  <a:lnTo>
                    <a:pt x="133" y="118"/>
                  </a:lnTo>
                  <a:lnTo>
                    <a:pt x="137" y="119"/>
                  </a:lnTo>
                  <a:lnTo>
                    <a:pt x="145" y="126"/>
                  </a:lnTo>
                  <a:lnTo>
                    <a:pt x="151" y="135"/>
                  </a:lnTo>
                  <a:lnTo>
                    <a:pt x="155" y="141"/>
                  </a:lnTo>
                  <a:lnTo>
                    <a:pt x="160" y="139"/>
                  </a:lnTo>
                  <a:lnTo>
                    <a:pt x="169" y="140"/>
                  </a:lnTo>
                  <a:lnTo>
                    <a:pt x="176" y="144"/>
                  </a:lnTo>
                  <a:lnTo>
                    <a:pt x="185" y="151"/>
                  </a:lnTo>
                  <a:lnTo>
                    <a:pt x="178" y="136"/>
                  </a:lnTo>
                  <a:lnTo>
                    <a:pt x="172" y="124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64" y="106"/>
                  </a:lnTo>
                  <a:lnTo>
                    <a:pt x="158" y="98"/>
                  </a:lnTo>
                  <a:lnTo>
                    <a:pt x="154" y="89"/>
                  </a:lnTo>
                  <a:lnTo>
                    <a:pt x="152" y="85"/>
                  </a:lnTo>
                  <a:lnTo>
                    <a:pt x="154" y="81"/>
                  </a:lnTo>
                  <a:lnTo>
                    <a:pt x="160" y="77"/>
                  </a:lnTo>
                  <a:lnTo>
                    <a:pt x="166" y="74"/>
                  </a:lnTo>
                  <a:lnTo>
                    <a:pt x="172" y="74"/>
                  </a:lnTo>
                  <a:lnTo>
                    <a:pt x="161" y="66"/>
                  </a:lnTo>
                  <a:lnTo>
                    <a:pt x="151" y="59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6" y="43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9" y="37"/>
                  </a:lnTo>
                  <a:lnTo>
                    <a:pt x="134" y="36"/>
                  </a:lnTo>
                  <a:lnTo>
                    <a:pt x="127" y="34"/>
                  </a:lnTo>
                  <a:lnTo>
                    <a:pt x="121" y="34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5" y="22"/>
                  </a:lnTo>
                  <a:lnTo>
                    <a:pt x="81" y="12"/>
                  </a:lnTo>
                  <a:lnTo>
                    <a:pt x="79" y="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096" y="811"/>
              <a:ext cx="42" cy="6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3" y="12"/>
                </a:cxn>
                <a:cxn ang="0">
                  <a:pos x="39" y="22"/>
                </a:cxn>
                <a:cxn ang="0">
                  <a:pos x="30" y="29"/>
                </a:cxn>
                <a:cxn ang="0">
                  <a:pos x="15" y="30"/>
                </a:cxn>
                <a:cxn ang="0">
                  <a:pos x="16" y="36"/>
                </a:cxn>
                <a:cxn ang="0">
                  <a:pos x="16" y="41"/>
                </a:cxn>
                <a:cxn ang="0">
                  <a:pos x="15" y="45"/>
                </a:cxn>
                <a:cxn ang="0">
                  <a:pos x="9" y="48"/>
                </a:cxn>
                <a:cxn ang="0">
                  <a:pos x="12" y="54"/>
                </a:cxn>
                <a:cxn ang="0">
                  <a:pos x="12" y="61"/>
                </a:cxn>
                <a:cxn ang="0">
                  <a:pos x="9" y="66"/>
                </a:cxn>
                <a:cxn ang="0">
                  <a:pos x="3" y="70"/>
                </a:cxn>
                <a:cxn ang="0">
                  <a:pos x="9" y="74"/>
                </a:cxn>
                <a:cxn ang="0">
                  <a:pos x="10" y="81"/>
                </a:cxn>
                <a:cxn ang="0">
                  <a:pos x="6" y="87"/>
                </a:cxn>
                <a:cxn ang="0">
                  <a:pos x="0" y="91"/>
                </a:cxn>
                <a:cxn ang="0">
                  <a:pos x="6" y="92"/>
                </a:cxn>
                <a:cxn ang="0">
                  <a:pos x="9" y="96"/>
                </a:cxn>
                <a:cxn ang="0">
                  <a:pos x="7" y="102"/>
                </a:cxn>
                <a:cxn ang="0">
                  <a:pos x="4" y="106"/>
                </a:cxn>
                <a:cxn ang="0">
                  <a:pos x="12" y="107"/>
                </a:cxn>
                <a:cxn ang="0">
                  <a:pos x="16" y="111"/>
                </a:cxn>
                <a:cxn ang="0">
                  <a:pos x="19" y="117"/>
                </a:cxn>
                <a:cxn ang="0">
                  <a:pos x="18" y="121"/>
                </a:cxn>
                <a:cxn ang="0">
                  <a:pos x="27" y="122"/>
                </a:cxn>
                <a:cxn ang="0">
                  <a:pos x="33" y="125"/>
                </a:cxn>
                <a:cxn ang="0">
                  <a:pos x="37" y="131"/>
                </a:cxn>
                <a:cxn ang="0">
                  <a:pos x="39" y="137"/>
                </a:cxn>
                <a:cxn ang="0">
                  <a:pos x="39" y="129"/>
                </a:cxn>
                <a:cxn ang="0">
                  <a:pos x="42" y="121"/>
                </a:cxn>
                <a:cxn ang="0">
                  <a:pos x="46" y="118"/>
                </a:cxn>
                <a:cxn ang="0">
                  <a:pos x="52" y="122"/>
                </a:cxn>
                <a:cxn ang="0">
                  <a:pos x="52" y="115"/>
                </a:cxn>
                <a:cxn ang="0">
                  <a:pos x="57" y="111"/>
                </a:cxn>
                <a:cxn ang="0">
                  <a:pos x="63" y="110"/>
                </a:cxn>
                <a:cxn ang="0">
                  <a:pos x="69" y="111"/>
                </a:cxn>
                <a:cxn ang="0">
                  <a:pos x="64" y="104"/>
                </a:cxn>
                <a:cxn ang="0">
                  <a:pos x="64" y="98"/>
                </a:cxn>
                <a:cxn ang="0">
                  <a:pos x="67" y="93"/>
                </a:cxn>
                <a:cxn ang="0">
                  <a:pos x="73" y="93"/>
                </a:cxn>
                <a:cxn ang="0">
                  <a:pos x="69" y="84"/>
                </a:cxn>
                <a:cxn ang="0">
                  <a:pos x="70" y="76"/>
                </a:cxn>
                <a:cxn ang="0">
                  <a:pos x="76" y="72"/>
                </a:cxn>
                <a:cxn ang="0">
                  <a:pos x="83" y="70"/>
                </a:cxn>
                <a:cxn ang="0">
                  <a:pos x="78" y="63"/>
                </a:cxn>
                <a:cxn ang="0">
                  <a:pos x="76" y="58"/>
                </a:cxn>
                <a:cxn ang="0">
                  <a:pos x="76" y="52"/>
                </a:cxn>
                <a:cxn ang="0">
                  <a:pos x="80" y="50"/>
                </a:cxn>
                <a:cxn ang="0">
                  <a:pos x="73" y="50"/>
                </a:cxn>
                <a:cxn ang="0">
                  <a:pos x="69" y="47"/>
                </a:cxn>
                <a:cxn ang="0">
                  <a:pos x="69" y="43"/>
                </a:cxn>
                <a:cxn ang="0">
                  <a:pos x="72" y="39"/>
                </a:cxn>
                <a:cxn ang="0">
                  <a:pos x="64" y="39"/>
                </a:cxn>
                <a:cxn ang="0">
                  <a:pos x="61" y="36"/>
                </a:cxn>
                <a:cxn ang="0">
                  <a:pos x="61" y="32"/>
                </a:cxn>
                <a:cxn ang="0">
                  <a:pos x="63" y="28"/>
                </a:cxn>
                <a:cxn ang="0">
                  <a:pos x="57" y="26"/>
                </a:cxn>
                <a:cxn ang="0">
                  <a:pos x="49" y="22"/>
                </a:cxn>
                <a:cxn ang="0">
                  <a:pos x="46" y="15"/>
                </a:cxn>
                <a:cxn ang="0">
                  <a:pos x="49" y="4"/>
                </a:cxn>
                <a:cxn ang="0">
                  <a:pos x="46" y="0"/>
                </a:cxn>
              </a:cxnLst>
              <a:rect l="0" t="0" r="r" b="b"/>
              <a:pathLst>
                <a:path w="83" h="137">
                  <a:moveTo>
                    <a:pt x="46" y="0"/>
                  </a:moveTo>
                  <a:lnTo>
                    <a:pt x="43" y="12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2" y="61"/>
                  </a:lnTo>
                  <a:lnTo>
                    <a:pt x="9" y="66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0" y="91"/>
                  </a:lnTo>
                  <a:lnTo>
                    <a:pt x="6" y="92"/>
                  </a:lnTo>
                  <a:lnTo>
                    <a:pt x="9" y="96"/>
                  </a:lnTo>
                  <a:lnTo>
                    <a:pt x="7" y="102"/>
                  </a:lnTo>
                  <a:lnTo>
                    <a:pt x="4" y="106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27" y="122"/>
                  </a:lnTo>
                  <a:lnTo>
                    <a:pt x="33" y="125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39" y="129"/>
                  </a:lnTo>
                  <a:lnTo>
                    <a:pt x="42" y="121"/>
                  </a:lnTo>
                  <a:lnTo>
                    <a:pt x="46" y="118"/>
                  </a:lnTo>
                  <a:lnTo>
                    <a:pt x="52" y="122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63" y="110"/>
                  </a:lnTo>
                  <a:lnTo>
                    <a:pt x="69" y="111"/>
                  </a:lnTo>
                  <a:lnTo>
                    <a:pt x="64" y="104"/>
                  </a:lnTo>
                  <a:lnTo>
                    <a:pt x="64" y="9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6" y="72"/>
                  </a:lnTo>
                  <a:lnTo>
                    <a:pt x="83" y="70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73" y="50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57" y="26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9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93" y="844"/>
              <a:ext cx="85" cy="50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2" y="22"/>
                </a:cxn>
                <a:cxn ang="0">
                  <a:pos x="21" y="19"/>
                </a:cxn>
                <a:cxn ang="0">
                  <a:pos x="30" y="7"/>
                </a:cxn>
                <a:cxn ang="0">
                  <a:pos x="37" y="6"/>
                </a:cxn>
                <a:cxn ang="0">
                  <a:pos x="42" y="10"/>
                </a:cxn>
                <a:cxn ang="0">
                  <a:pos x="51" y="8"/>
                </a:cxn>
                <a:cxn ang="0">
                  <a:pos x="76" y="0"/>
                </a:cxn>
                <a:cxn ang="0">
                  <a:pos x="84" y="7"/>
                </a:cxn>
                <a:cxn ang="0">
                  <a:pos x="84" y="14"/>
                </a:cxn>
                <a:cxn ang="0">
                  <a:pos x="90" y="15"/>
                </a:cxn>
                <a:cxn ang="0">
                  <a:pos x="105" y="15"/>
                </a:cxn>
                <a:cxn ang="0">
                  <a:pos x="123" y="16"/>
                </a:cxn>
                <a:cxn ang="0">
                  <a:pos x="136" y="18"/>
                </a:cxn>
                <a:cxn ang="0">
                  <a:pos x="139" y="23"/>
                </a:cxn>
                <a:cxn ang="0">
                  <a:pos x="136" y="29"/>
                </a:cxn>
                <a:cxn ang="0">
                  <a:pos x="139" y="34"/>
                </a:cxn>
                <a:cxn ang="0">
                  <a:pos x="153" y="38"/>
                </a:cxn>
                <a:cxn ang="0">
                  <a:pos x="157" y="43"/>
                </a:cxn>
                <a:cxn ang="0">
                  <a:pos x="154" y="47"/>
                </a:cxn>
                <a:cxn ang="0">
                  <a:pos x="154" y="51"/>
                </a:cxn>
                <a:cxn ang="0">
                  <a:pos x="165" y="52"/>
                </a:cxn>
                <a:cxn ang="0">
                  <a:pos x="168" y="56"/>
                </a:cxn>
                <a:cxn ang="0">
                  <a:pos x="163" y="60"/>
                </a:cxn>
                <a:cxn ang="0">
                  <a:pos x="163" y="66"/>
                </a:cxn>
                <a:cxn ang="0">
                  <a:pos x="169" y="71"/>
                </a:cxn>
                <a:cxn ang="0">
                  <a:pos x="166" y="78"/>
                </a:cxn>
                <a:cxn ang="0">
                  <a:pos x="157" y="77"/>
                </a:cxn>
                <a:cxn ang="0">
                  <a:pos x="153" y="81"/>
                </a:cxn>
                <a:cxn ang="0">
                  <a:pos x="153" y="88"/>
                </a:cxn>
                <a:cxn ang="0">
                  <a:pos x="145" y="91"/>
                </a:cxn>
                <a:cxn ang="0">
                  <a:pos x="135" y="82"/>
                </a:cxn>
                <a:cxn ang="0">
                  <a:pos x="130" y="85"/>
                </a:cxn>
                <a:cxn ang="0">
                  <a:pos x="130" y="97"/>
                </a:cxn>
                <a:cxn ang="0">
                  <a:pos x="118" y="96"/>
                </a:cxn>
                <a:cxn ang="0">
                  <a:pos x="94" y="80"/>
                </a:cxn>
                <a:cxn ang="0">
                  <a:pos x="82" y="81"/>
                </a:cxn>
                <a:cxn ang="0">
                  <a:pos x="85" y="96"/>
                </a:cxn>
                <a:cxn ang="0">
                  <a:pos x="75" y="95"/>
                </a:cxn>
                <a:cxn ang="0">
                  <a:pos x="58" y="70"/>
                </a:cxn>
                <a:cxn ang="0">
                  <a:pos x="52" y="67"/>
                </a:cxn>
                <a:cxn ang="0">
                  <a:pos x="49" y="80"/>
                </a:cxn>
                <a:cxn ang="0">
                  <a:pos x="39" y="78"/>
                </a:cxn>
                <a:cxn ang="0">
                  <a:pos x="34" y="54"/>
                </a:cxn>
                <a:cxn ang="0">
                  <a:pos x="30" y="48"/>
                </a:cxn>
                <a:cxn ang="0">
                  <a:pos x="22" y="51"/>
                </a:cxn>
                <a:cxn ang="0">
                  <a:pos x="18" y="48"/>
                </a:cxn>
                <a:cxn ang="0">
                  <a:pos x="16" y="33"/>
                </a:cxn>
                <a:cxn ang="0">
                  <a:pos x="7" y="23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</a:cxnLst>
              <a:rect l="0" t="0" r="r" b="b"/>
              <a:pathLst>
                <a:path w="169" h="100">
                  <a:moveTo>
                    <a:pt x="0" y="12"/>
                  </a:moveTo>
                  <a:lnTo>
                    <a:pt x="3" y="15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3" y="11"/>
                  </a:lnTo>
                  <a:lnTo>
                    <a:pt x="51" y="8"/>
                  </a:lnTo>
                  <a:lnTo>
                    <a:pt x="63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23" y="16"/>
                  </a:lnTo>
                  <a:lnTo>
                    <a:pt x="130" y="16"/>
                  </a:lnTo>
                  <a:lnTo>
                    <a:pt x="136" y="18"/>
                  </a:lnTo>
                  <a:lnTo>
                    <a:pt x="139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5" y="32"/>
                  </a:lnTo>
                  <a:lnTo>
                    <a:pt x="139" y="34"/>
                  </a:lnTo>
                  <a:lnTo>
                    <a:pt x="147" y="36"/>
                  </a:lnTo>
                  <a:lnTo>
                    <a:pt x="153" y="38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5"/>
                  </a:lnTo>
                  <a:lnTo>
                    <a:pt x="154" y="47"/>
                  </a:lnTo>
                  <a:lnTo>
                    <a:pt x="153" y="49"/>
                  </a:lnTo>
                  <a:lnTo>
                    <a:pt x="154" y="51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5" y="59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3" y="66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69" y="76"/>
                  </a:lnTo>
                  <a:lnTo>
                    <a:pt x="166" y="78"/>
                  </a:lnTo>
                  <a:lnTo>
                    <a:pt x="162" y="78"/>
                  </a:lnTo>
                  <a:lnTo>
                    <a:pt x="157" y="77"/>
                  </a:lnTo>
                  <a:lnTo>
                    <a:pt x="154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0" y="91"/>
                  </a:lnTo>
                  <a:lnTo>
                    <a:pt x="145" y="91"/>
                  </a:lnTo>
                  <a:lnTo>
                    <a:pt x="141" y="87"/>
                  </a:lnTo>
                  <a:lnTo>
                    <a:pt x="135" y="82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18" y="96"/>
                  </a:lnTo>
                  <a:lnTo>
                    <a:pt x="106" y="88"/>
                  </a:lnTo>
                  <a:lnTo>
                    <a:pt x="94" y="80"/>
                  </a:lnTo>
                  <a:lnTo>
                    <a:pt x="85" y="77"/>
                  </a:lnTo>
                  <a:lnTo>
                    <a:pt x="82" y="81"/>
                  </a:lnTo>
                  <a:lnTo>
                    <a:pt x="84" y="89"/>
                  </a:lnTo>
                  <a:lnTo>
                    <a:pt x="85" y="96"/>
                  </a:lnTo>
                  <a:lnTo>
                    <a:pt x="82" y="100"/>
                  </a:lnTo>
                  <a:lnTo>
                    <a:pt x="75" y="95"/>
                  </a:lnTo>
                  <a:lnTo>
                    <a:pt x="66" y="82"/>
                  </a:lnTo>
                  <a:lnTo>
                    <a:pt x="58" y="70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52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39" y="78"/>
                  </a:lnTo>
                  <a:lnTo>
                    <a:pt x="36" y="66"/>
                  </a:lnTo>
                  <a:lnTo>
                    <a:pt x="34" y="54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2" y="51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8" y="41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60" y="1064"/>
              <a:ext cx="75" cy="7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4" y="10"/>
                </a:cxn>
                <a:cxn ang="0">
                  <a:pos x="27" y="18"/>
                </a:cxn>
                <a:cxn ang="0">
                  <a:pos x="36" y="32"/>
                </a:cxn>
                <a:cxn ang="0">
                  <a:pos x="46" y="30"/>
                </a:cxn>
                <a:cxn ang="0">
                  <a:pos x="64" y="21"/>
                </a:cxn>
                <a:cxn ang="0">
                  <a:pos x="78" y="18"/>
                </a:cxn>
                <a:cxn ang="0">
                  <a:pos x="91" y="17"/>
                </a:cxn>
                <a:cxn ang="0">
                  <a:pos x="106" y="17"/>
                </a:cxn>
                <a:cxn ang="0">
                  <a:pos x="120" y="15"/>
                </a:cxn>
                <a:cxn ang="0">
                  <a:pos x="112" y="20"/>
                </a:cxn>
                <a:cxn ang="0">
                  <a:pos x="97" y="30"/>
                </a:cxn>
                <a:cxn ang="0">
                  <a:pos x="90" y="32"/>
                </a:cxn>
                <a:cxn ang="0">
                  <a:pos x="84" y="33"/>
                </a:cxn>
                <a:cxn ang="0">
                  <a:pos x="87" y="36"/>
                </a:cxn>
                <a:cxn ang="0">
                  <a:pos x="99" y="37"/>
                </a:cxn>
                <a:cxn ang="0">
                  <a:pos x="112" y="41"/>
                </a:cxn>
                <a:cxn ang="0">
                  <a:pos x="124" y="48"/>
                </a:cxn>
                <a:cxn ang="0">
                  <a:pos x="136" y="57"/>
                </a:cxn>
                <a:cxn ang="0">
                  <a:pos x="146" y="63"/>
                </a:cxn>
                <a:cxn ang="0">
                  <a:pos x="143" y="65"/>
                </a:cxn>
                <a:cxn ang="0">
                  <a:pos x="133" y="62"/>
                </a:cxn>
                <a:cxn ang="0">
                  <a:pos x="118" y="63"/>
                </a:cxn>
                <a:cxn ang="0">
                  <a:pos x="93" y="62"/>
                </a:cxn>
                <a:cxn ang="0">
                  <a:pos x="94" y="66"/>
                </a:cxn>
                <a:cxn ang="0">
                  <a:pos x="108" y="84"/>
                </a:cxn>
                <a:cxn ang="0">
                  <a:pos x="117" y="102"/>
                </a:cxn>
                <a:cxn ang="0">
                  <a:pos x="124" y="117"/>
                </a:cxn>
                <a:cxn ang="0">
                  <a:pos x="124" y="118"/>
                </a:cxn>
                <a:cxn ang="0">
                  <a:pos x="106" y="110"/>
                </a:cxn>
                <a:cxn ang="0">
                  <a:pos x="87" y="99"/>
                </a:cxn>
                <a:cxn ang="0">
                  <a:pos x="69" y="83"/>
                </a:cxn>
                <a:cxn ang="0">
                  <a:pos x="61" y="74"/>
                </a:cxn>
                <a:cxn ang="0">
                  <a:pos x="63" y="80"/>
                </a:cxn>
                <a:cxn ang="0">
                  <a:pos x="67" y="99"/>
                </a:cxn>
                <a:cxn ang="0">
                  <a:pos x="60" y="131"/>
                </a:cxn>
                <a:cxn ang="0">
                  <a:pos x="52" y="121"/>
                </a:cxn>
                <a:cxn ang="0">
                  <a:pos x="36" y="83"/>
                </a:cxn>
                <a:cxn ang="0">
                  <a:pos x="37" y="66"/>
                </a:cxn>
                <a:cxn ang="0">
                  <a:pos x="34" y="68"/>
                </a:cxn>
                <a:cxn ang="0">
                  <a:pos x="30" y="77"/>
                </a:cxn>
                <a:cxn ang="0">
                  <a:pos x="13" y="87"/>
                </a:cxn>
                <a:cxn ang="0">
                  <a:pos x="4" y="88"/>
                </a:cxn>
                <a:cxn ang="0">
                  <a:pos x="9" y="74"/>
                </a:cxn>
                <a:cxn ang="0">
                  <a:pos x="16" y="57"/>
                </a:cxn>
                <a:cxn ang="0">
                  <a:pos x="31" y="43"/>
                </a:cxn>
                <a:cxn ang="0">
                  <a:pos x="36" y="35"/>
                </a:cxn>
                <a:cxn ang="0">
                  <a:pos x="27" y="21"/>
                </a:cxn>
                <a:cxn ang="0">
                  <a:pos x="21" y="10"/>
                </a:cxn>
                <a:cxn ang="0">
                  <a:pos x="15" y="3"/>
                </a:cxn>
                <a:cxn ang="0">
                  <a:pos x="15" y="0"/>
                </a:cxn>
              </a:cxnLst>
              <a:rect l="0" t="0" r="r" b="b"/>
              <a:pathLst>
                <a:path w="149" h="147">
                  <a:moveTo>
                    <a:pt x="15" y="0"/>
                  </a:moveTo>
                  <a:lnTo>
                    <a:pt x="16" y="3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5"/>
                  </a:lnTo>
                  <a:lnTo>
                    <a:pt x="36" y="32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5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4" y="17"/>
                  </a:lnTo>
                  <a:lnTo>
                    <a:pt x="91" y="17"/>
                  </a:lnTo>
                  <a:lnTo>
                    <a:pt x="99" y="17"/>
                  </a:lnTo>
                  <a:lnTo>
                    <a:pt x="106" y="17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3" y="14"/>
                  </a:lnTo>
                  <a:lnTo>
                    <a:pt x="112" y="20"/>
                  </a:lnTo>
                  <a:lnTo>
                    <a:pt x="103" y="25"/>
                  </a:lnTo>
                  <a:lnTo>
                    <a:pt x="97" y="30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1"/>
                  </a:lnTo>
                  <a:lnTo>
                    <a:pt x="118" y="44"/>
                  </a:lnTo>
                  <a:lnTo>
                    <a:pt x="124" y="48"/>
                  </a:lnTo>
                  <a:lnTo>
                    <a:pt x="130" y="54"/>
                  </a:lnTo>
                  <a:lnTo>
                    <a:pt x="136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9" y="68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3" y="62"/>
                  </a:lnTo>
                  <a:lnTo>
                    <a:pt x="127" y="62"/>
                  </a:lnTo>
                  <a:lnTo>
                    <a:pt x="118" y="63"/>
                  </a:lnTo>
                  <a:lnTo>
                    <a:pt x="106" y="63"/>
                  </a:lnTo>
                  <a:lnTo>
                    <a:pt x="93" y="62"/>
                  </a:lnTo>
                  <a:lnTo>
                    <a:pt x="84" y="58"/>
                  </a:lnTo>
                  <a:lnTo>
                    <a:pt x="94" y="66"/>
                  </a:lnTo>
                  <a:lnTo>
                    <a:pt x="102" y="76"/>
                  </a:lnTo>
                  <a:lnTo>
                    <a:pt x="108" y="84"/>
                  </a:lnTo>
                  <a:lnTo>
                    <a:pt x="112" y="94"/>
                  </a:lnTo>
                  <a:lnTo>
                    <a:pt x="117" y="102"/>
                  </a:lnTo>
                  <a:lnTo>
                    <a:pt x="120" y="110"/>
                  </a:lnTo>
                  <a:lnTo>
                    <a:pt x="124" y="117"/>
                  </a:lnTo>
                  <a:lnTo>
                    <a:pt x="130" y="122"/>
                  </a:lnTo>
                  <a:lnTo>
                    <a:pt x="124" y="118"/>
                  </a:lnTo>
                  <a:lnTo>
                    <a:pt x="115" y="114"/>
                  </a:lnTo>
                  <a:lnTo>
                    <a:pt x="106" y="110"/>
                  </a:lnTo>
                  <a:lnTo>
                    <a:pt x="96" y="105"/>
                  </a:lnTo>
                  <a:lnTo>
                    <a:pt x="87" y="99"/>
                  </a:lnTo>
                  <a:lnTo>
                    <a:pt x="76" y="92"/>
                  </a:lnTo>
                  <a:lnTo>
                    <a:pt x="69" y="83"/>
                  </a:lnTo>
                  <a:lnTo>
                    <a:pt x="63" y="72"/>
                  </a:lnTo>
                  <a:lnTo>
                    <a:pt x="61" y="74"/>
                  </a:lnTo>
                  <a:lnTo>
                    <a:pt x="61" y="76"/>
                  </a:lnTo>
                  <a:lnTo>
                    <a:pt x="63" y="80"/>
                  </a:lnTo>
                  <a:lnTo>
                    <a:pt x="64" y="84"/>
                  </a:lnTo>
                  <a:lnTo>
                    <a:pt x="67" y="99"/>
                  </a:lnTo>
                  <a:lnTo>
                    <a:pt x="64" y="114"/>
                  </a:lnTo>
                  <a:lnTo>
                    <a:pt x="60" y="131"/>
                  </a:lnTo>
                  <a:lnTo>
                    <a:pt x="58" y="147"/>
                  </a:lnTo>
                  <a:lnTo>
                    <a:pt x="52" y="121"/>
                  </a:lnTo>
                  <a:lnTo>
                    <a:pt x="42" y="101"/>
                  </a:lnTo>
                  <a:lnTo>
                    <a:pt x="36" y="83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3" y="87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81"/>
                  </a:lnTo>
                  <a:lnTo>
                    <a:pt x="9" y="74"/>
                  </a:lnTo>
                  <a:lnTo>
                    <a:pt x="12" y="66"/>
                  </a:lnTo>
                  <a:lnTo>
                    <a:pt x="16" y="57"/>
                  </a:lnTo>
                  <a:lnTo>
                    <a:pt x="24" y="48"/>
                  </a:lnTo>
                  <a:lnTo>
                    <a:pt x="31" y="43"/>
                  </a:lnTo>
                  <a:lnTo>
                    <a:pt x="39" y="39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4" y="15"/>
                  </a:lnTo>
                  <a:lnTo>
                    <a:pt x="21" y="10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93" y="631"/>
              <a:ext cx="80" cy="112"/>
            </a:xfrm>
            <a:custGeom>
              <a:avLst/>
              <a:gdLst/>
              <a:ahLst/>
              <a:cxnLst>
                <a:cxn ang="0">
                  <a:pos x="27" y="31"/>
                </a:cxn>
                <a:cxn ang="0">
                  <a:pos x="32" y="39"/>
                </a:cxn>
                <a:cxn ang="0">
                  <a:pos x="35" y="49"/>
                </a:cxn>
                <a:cxn ang="0">
                  <a:pos x="44" y="64"/>
                </a:cxn>
                <a:cxn ang="0">
                  <a:pos x="56" y="59"/>
                </a:cxn>
                <a:cxn ang="0">
                  <a:pos x="73" y="38"/>
                </a:cxn>
                <a:cxn ang="0">
                  <a:pos x="88" y="27"/>
                </a:cxn>
                <a:cxn ang="0">
                  <a:pos x="103" y="20"/>
                </a:cxn>
                <a:cxn ang="0">
                  <a:pos x="120" y="11"/>
                </a:cxn>
                <a:cxn ang="0">
                  <a:pos x="132" y="3"/>
                </a:cxn>
                <a:cxn ang="0">
                  <a:pos x="126" y="13"/>
                </a:cxn>
                <a:cxn ang="0">
                  <a:pos x="108" y="36"/>
                </a:cxn>
                <a:cxn ang="0">
                  <a:pos x="99" y="42"/>
                </a:cxn>
                <a:cxn ang="0">
                  <a:pos x="93" y="46"/>
                </a:cxn>
                <a:cxn ang="0">
                  <a:pos x="97" y="47"/>
                </a:cxn>
                <a:cxn ang="0">
                  <a:pos x="109" y="46"/>
                </a:cxn>
                <a:cxn ang="0">
                  <a:pos x="123" y="47"/>
                </a:cxn>
                <a:cxn ang="0">
                  <a:pos x="135" y="51"/>
                </a:cxn>
                <a:cxn ang="0">
                  <a:pos x="147" y="58"/>
                </a:cxn>
                <a:cxn ang="0">
                  <a:pos x="157" y="65"/>
                </a:cxn>
                <a:cxn ang="0">
                  <a:pos x="156" y="68"/>
                </a:cxn>
                <a:cxn ang="0">
                  <a:pos x="144" y="68"/>
                </a:cxn>
                <a:cxn ang="0">
                  <a:pos x="135" y="70"/>
                </a:cxn>
                <a:cxn ang="0">
                  <a:pos x="123" y="77"/>
                </a:cxn>
                <a:cxn ang="0">
                  <a:pos x="109" y="83"/>
                </a:cxn>
                <a:cxn ang="0">
                  <a:pos x="97" y="84"/>
                </a:cxn>
                <a:cxn ang="0">
                  <a:pos x="109" y="101"/>
                </a:cxn>
                <a:cxn ang="0">
                  <a:pos x="126" y="143"/>
                </a:cxn>
                <a:cxn ang="0">
                  <a:pos x="129" y="154"/>
                </a:cxn>
                <a:cxn ang="0">
                  <a:pos x="112" y="149"/>
                </a:cxn>
                <a:cxn ang="0">
                  <a:pos x="91" y="142"/>
                </a:cxn>
                <a:cxn ang="0">
                  <a:pos x="75" y="125"/>
                </a:cxn>
                <a:cxn ang="0">
                  <a:pos x="67" y="116"/>
                </a:cxn>
                <a:cxn ang="0">
                  <a:pos x="67" y="124"/>
                </a:cxn>
                <a:cxn ang="0">
                  <a:pos x="72" y="150"/>
                </a:cxn>
                <a:cxn ang="0">
                  <a:pos x="62" y="201"/>
                </a:cxn>
                <a:cxn ang="0">
                  <a:pos x="54" y="190"/>
                </a:cxn>
                <a:cxn ang="0">
                  <a:pos x="39" y="140"/>
                </a:cxn>
                <a:cxn ang="0">
                  <a:pos x="42" y="116"/>
                </a:cxn>
                <a:cxn ang="0">
                  <a:pos x="39" y="119"/>
                </a:cxn>
                <a:cxn ang="0">
                  <a:pos x="33" y="135"/>
                </a:cxn>
                <a:cxn ang="0">
                  <a:pos x="15" y="156"/>
                </a:cxn>
                <a:cxn ang="0">
                  <a:pos x="6" y="162"/>
                </a:cxn>
                <a:cxn ang="0">
                  <a:pos x="12" y="140"/>
                </a:cxn>
                <a:cxn ang="0">
                  <a:pos x="21" y="110"/>
                </a:cxn>
                <a:cxn ang="0">
                  <a:pos x="39" y="83"/>
                </a:cxn>
                <a:cxn ang="0">
                  <a:pos x="44" y="69"/>
                </a:cxn>
                <a:cxn ang="0">
                  <a:pos x="35" y="53"/>
                </a:cxn>
                <a:cxn ang="0">
                  <a:pos x="30" y="40"/>
                </a:cxn>
                <a:cxn ang="0">
                  <a:pos x="24" y="32"/>
                </a:cxn>
                <a:cxn ang="0">
                  <a:pos x="24" y="28"/>
                </a:cxn>
              </a:cxnLst>
              <a:rect l="0" t="0" r="r" b="b"/>
              <a:pathLst>
                <a:path w="160" h="224">
                  <a:moveTo>
                    <a:pt x="24" y="28"/>
                  </a:moveTo>
                  <a:lnTo>
                    <a:pt x="27" y="31"/>
                  </a:lnTo>
                  <a:lnTo>
                    <a:pt x="29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5" y="49"/>
                  </a:lnTo>
                  <a:lnTo>
                    <a:pt x="39" y="57"/>
                  </a:lnTo>
                  <a:lnTo>
                    <a:pt x="44" y="64"/>
                  </a:lnTo>
                  <a:lnTo>
                    <a:pt x="50" y="66"/>
                  </a:lnTo>
                  <a:lnTo>
                    <a:pt x="56" y="59"/>
                  </a:lnTo>
                  <a:lnTo>
                    <a:pt x="63" y="49"/>
                  </a:lnTo>
                  <a:lnTo>
                    <a:pt x="73" y="38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4" y="24"/>
                  </a:lnTo>
                  <a:lnTo>
                    <a:pt x="103" y="20"/>
                  </a:lnTo>
                  <a:lnTo>
                    <a:pt x="111" y="16"/>
                  </a:lnTo>
                  <a:lnTo>
                    <a:pt x="120" y="11"/>
                  </a:lnTo>
                  <a:lnTo>
                    <a:pt x="126" y="7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26" y="13"/>
                  </a:lnTo>
                  <a:lnTo>
                    <a:pt x="115" y="25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3" y="46"/>
                  </a:lnTo>
                  <a:lnTo>
                    <a:pt x="91" y="49"/>
                  </a:lnTo>
                  <a:lnTo>
                    <a:pt x="97" y="47"/>
                  </a:lnTo>
                  <a:lnTo>
                    <a:pt x="103" y="47"/>
                  </a:lnTo>
                  <a:lnTo>
                    <a:pt x="109" y="46"/>
                  </a:lnTo>
                  <a:lnTo>
                    <a:pt x="117" y="46"/>
                  </a:lnTo>
                  <a:lnTo>
                    <a:pt x="123" y="47"/>
                  </a:lnTo>
                  <a:lnTo>
                    <a:pt x="129" y="49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7" y="58"/>
                  </a:lnTo>
                  <a:lnTo>
                    <a:pt x="153" y="61"/>
                  </a:lnTo>
                  <a:lnTo>
                    <a:pt x="157" y="65"/>
                  </a:lnTo>
                  <a:lnTo>
                    <a:pt x="160" y="69"/>
                  </a:lnTo>
                  <a:lnTo>
                    <a:pt x="156" y="68"/>
                  </a:lnTo>
                  <a:lnTo>
                    <a:pt x="150" y="66"/>
                  </a:lnTo>
                  <a:lnTo>
                    <a:pt x="144" y="68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29" y="75"/>
                  </a:lnTo>
                  <a:lnTo>
                    <a:pt x="123" y="77"/>
                  </a:lnTo>
                  <a:lnTo>
                    <a:pt x="115" y="80"/>
                  </a:lnTo>
                  <a:lnTo>
                    <a:pt x="109" y="83"/>
                  </a:lnTo>
                  <a:lnTo>
                    <a:pt x="103" y="84"/>
                  </a:lnTo>
                  <a:lnTo>
                    <a:pt x="97" y="84"/>
                  </a:lnTo>
                  <a:lnTo>
                    <a:pt x="93" y="83"/>
                  </a:lnTo>
                  <a:lnTo>
                    <a:pt x="109" y="101"/>
                  </a:lnTo>
                  <a:lnTo>
                    <a:pt x="120" y="121"/>
                  </a:lnTo>
                  <a:lnTo>
                    <a:pt x="126" y="143"/>
                  </a:lnTo>
                  <a:lnTo>
                    <a:pt x="135" y="157"/>
                  </a:lnTo>
                  <a:lnTo>
                    <a:pt x="129" y="154"/>
                  </a:lnTo>
                  <a:lnTo>
                    <a:pt x="121" y="151"/>
                  </a:lnTo>
                  <a:lnTo>
                    <a:pt x="112" y="149"/>
                  </a:lnTo>
                  <a:lnTo>
                    <a:pt x="102" y="146"/>
                  </a:lnTo>
                  <a:lnTo>
                    <a:pt x="91" y="142"/>
                  </a:lnTo>
                  <a:lnTo>
                    <a:pt x="82" y="136"/>
                  </a:lnTo>
                  <a:lnTo>
                    <a:pt x="75" y="125"/>
                  </a:lnTo>
                  <a:lnTo>
                    <a:pt x="69" y="112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70" y="130"/>
                  </a:lnTo>
                  <a:lnTo>
                    <a:pt x="72" y="150"/>
                  </a:lnTo>
                  <a:lnTo>
                    <a:pt x="67" y="175"/>
                  </a:lnTo>
                  <a:lnTo>
                    <a:pt x="62" y="201"/>
                  </a:lnTo>
                  <a:lnTo>
                    <a:pt x="59" y="224"/>
                  </a:lnTo>
                  <a:lnTo>
                    <a:pt x="54" y="190"/>
                  </a:lnTo>
                  <a:lnTo>
                    <a:pt x="45" y="162"/>
                  </a:lnTo>
                  <a:lnTo>
                    <a:pt x="39" y="140"/>
                  </a:lnTo>
                  <a:lnTo>
                    <a:pt x="42" y="119"/>
                  </a:lnTo>
                  <a:lnTo>
                    <a:pt x="42" y="116"/>
                  </a:lnTo>
                  <a:lnTo>
                    <a:pt x="41" y="116"/>
                  </a:lnTo>
                  <a:lnTo>
                    <a:pt x="39" y="119"/>
                  </a:lnTo>
                  <a:lnTo>
                    <a:pt x="38" y="123"/>
                  </a:lnTo>
                  <a:lnTo>
                    <a:pt x="33" y="135"/>
                  </a:lnTo>
                  <a:lnTo>
                    <a:pt x="26" y="145"/>
                  </a:lnTo>
                  <a:lnTo>
                    <a:pt x="15" y="156"/>
                  </a:lnTo>
                  <a:lnTo>
                    <a:pt x="0" y="173"/>
                  </a:lnTo>
                  <a:lnTo>
                    <a:pt x="6" y="162"/>
                  </a:lnTo>
                  <a:lnTo>
                    <a:pt x="11" y="151"/>
                  </a:lnTo>
                  <a:lnTo>
                    <a:pt x="12" y="140"/>
                  </a:lnTo>
                  <a:lnTo>
                    <a:pt x="15" y="127"/>
                  </a:lnTo>
                  <a:lnTo>
                    <a:pt x="21" y="110"/>
                  </a:lnTo>
                  <a:lnTo>
                    <a:pt x="29" y="95"/>
                  </a:lnTo>
                  <a:lnTo>
                    <a:pt x="39" y="83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39" y="61"/>
                  </a:lnTo>
                  <a:lnTo>
                    <a:pt x="35" y="53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7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83" y="622"/>
              <a:ext cx="79" cy="40"/>
            </a:xfrm>
            <a:custGeom>
              <a:avLst/>
              <a:gdLst/>
              <a:ahLst/>
              <a:cxnLst>
                <a:cxn ang="0">
                  <a:pos x="132" y="52"/>
                </a:cxn>
                <a:cxn ang="0">
                  <a:pos x="119" y="48"/>
                </a:cxn>
                <a:cxn ang="0">
                  <a:pos x="122" y="44"/>
                </a:cxn>
                <a:cxn ang="0">
                  <a:pos x="143" y="35"/>
                </a:cxn>
                <a:cxn ang="0">
                  <a:pos x="149" y="30"/>
                </a:cxn>
                <a:cxn ang="0">
                  <a:pos x="156" y="24"/>
                </a:cxn>
                <a:cxn ang="0">
                  <a:pos x="153" y="20"/>
                </a:cxn>
                <a:cxn ang="0">
                  <a:pos x="147" y="13"/>
                </a:cxn>
                <a:cxn ang="0">
                  <a:pos x="143" y="11"/>
                </a:cxn>
                <a:cxn ang="0">
                  <a:pos x="131" y="16"/>
                </a:cxn>
                <a:cxn ang="0">
                  <a:pos x="122" y="16"/>
                </a:cxn>
                <a:cxn ang="0">
                  <a:pos x="117" y="9"/>
                </a:cxn>
                <a:cxn ang="0">
                  <a:pos x="107" y="5"/>
                </a:cxn>
                <a:cxn ang="0">
                  <a:pos x="95" y="1"/>
                </a:cxn>
                <a:cxn ang="0">
                  <a:pos x="87" y="5"/>
                </a:cxn>
                <a:cxn ang="0">
                  <a:pos x="83" y="16"/>
                </a:cxn>
                <a:cxn ang="0">
                  <a:pos x="74" y="19"/>
                </a:cxn>
                <a:cxn ang="0">
                  <a:pos x="54" y="16"/>
                </a:cxn>
                <a:cxn ang="0">
                  <a:pos x="44" y="15"/>
                </a:cxn>
                <a:cxn ang="0">
                  <a:pos x="35" y="17"/>
                </a:cxn>
                <a:cxn ang="0">
                  <a:pos x="21" y="19"/>
                </a:cxn>
                <a:cxn ang="0">
                  <a:pos x="6" y="17"/>
                </a:cxn>
                <a:cxn ang="0">
                  <a:pos x="9" y="23"/>
                </a:cxn>
                <a:cxn ang="0">
                  <a:pos x="20" y="34"/>
                </a:cxn>
                <a:cxn ang="0">
                  <a:pos x="24" y="41"/>
                </a:cxn>
                <a:cxn ang="0">
                  <a:pos x="45" y="44"/>
                </a:cxn>
                <a:cxn ang="0">
                  <a:pos x="48" y="46"/>
                </a:cxn>
                <a:cxn ang="0">
                  <a:pos x="35" y="49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26" y="61"/>
                </a:cxn>
                <a:cxn ang="0">
                  <a:pos x="38" y="64"/>
                </a:cxn>
                <a:cxn ang="0">
                  <a:pos x="47" y="64"/>
                </a:cxn>
                <a:cxn ang="0">
                  <a:pos x="60" y="64"/>
                </a:cxn>
                <a:cxn ang="0">
                  <a:pos x="65" y="68"/>
                </a:cxn>
                <a:cxn ang="0">
                  <a:pos x="65" y="76"/>
                </a:cxn>
                <a:cxn ang="0">
                  <a:pos x="71" y="76"/>
                </a:cxn>
                <a:cxn ang="0">
                  <a:pos x="86" y="71"/>
                </a:cxn>
                <a:cxn ang="0">
                  <a:pos x="93" y="70"/>
                </a:cxn>
                <a:cxn ang="0">
                  <a:pos x="95" y="72"/>
                </a:cxn>
                <a:cxn ang="0">
                  <a:pos x="101" y="70"/>
                </a:cxn>
                <a:cxn ang="0">
                  <a:pos x="108" y="56"/>
                </a:cxn>
                <a:cxn ang="0">
                  <a:pos x="114" y="50"/>
                </a:cxn>
                <a:cxn ang="0">
                  <a:pos x="129" y="53"/>
                </a:cxn>
                <a:cxn ang="0">
                  <a:pos x="138" y="53"/>
                </a:cxn>
              </a:cxnLst>
              <a:rect l="0" t="0" r="r" b="b"/>
              <a:pathLst>
                <a:path w="159" h="79">
                  <a:moveTo>
                    <a:pt x="138" y="53"/>
                  </a:moveTo>
                  <a:lnTo>
                    <a:pt x="132" y="52"/>
                  </a:lnTo>
                  <a:lnTo>
                    <a:pt x="125" y="49"/>
                  </a:lnTo>
                  <a:lnTo>
                    <a:pt x="119" y="48"/>
                  </a:lnTo>
                  <a:lnTo>
                    <a:pt x="116" y="46"/>
                  </a:lnTo>
                  <a:lnTo>
                    <a:pt x="122" y="44"/>
                  </a:lnTo>
                  <a:lnTo>
                    <a:pt x="132" y="39"/>
                  </a:lnTo>
                  <a:lnTo>
                    <a:pt x="143" y="35"/>
                  </a:lnTo>
                  <a:lnTo>
                    <a:pt x="150" y="33"/>
                  </a:lnTo>
                  <a:lnTo>
                    <a:pt x="149" y="30"/>
                  </a:lnTo>
                  <a:lnTo>
                    <a:pt x="152" y="27"/>
                  </a:lnTo>
                  <a:lnTo>
                    <a:pt x="156" y="24"/>
                  </a:lnTo>
                  <a:lnTo>
                    <a:pt x="159" y="22"/>
                  </a:lnTo>
                  <a:lnTo>
                    <a:pt x="153" y="20"/>
                  </a:lnTo>
                  <a:lnTo>
                    <a:pt x="149" y="17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37" y="13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9"/>
                  </a:lnTo>
                  <a:lnTo>
                    <a:pt x="113" y="6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5"/>
                  </a:lnTo>
                  <a:lnTo>
                    <a:pt x="84" y="11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4" y="16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7"/>
                  </a:lnTo>
                  <a:lnTo>
                    <a:pt x="21" y="19"/>
                  </a:lnTo>
                  <a:lnTo>
                    <a:pt x="14" y="19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9" y="23"/>
                  </a:lnTo>
                  <a:lnTo>
                    <a:pt x="17" y="30"/>
                  </a:lnTo>
                  <a:lnTo>
                    <a:pt x="20" y="34"/>
                  </a:lnTo>
                  <a:lnTo>
                    <a:pt x="15" y="38"/>
                  </a:lnTo>
                  <a:lnTo>
                    <a:pt x="24" y="41"/>
                  </a:lnTo>
                  <a:lnTo>
                    <a:pt x="36" y="42"/>
                  </a:lnTo>
                  <a:lnTo>
                    <a:pt x="45" y="44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2" y="49"/>
                  </a:lnTo>
                  <a:lnTo>
                    <a:pt x="35" y="4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4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5" y="68"/>
                  </a:lnTo>
                  <a:lnTo>
                    <a:pt x="66" y="72"/>
                  </a:lnTo>
                  <a:lnTo>
                    <a:pt x="65" y="76"/>
                  </a:lnTo>
                  <a:lnTo>
                    <a:pt x="63" y="79"/>
                  </a:lnTo>
                  <a:lnTo>
                    <a:pt x="71" y="76"/>
                  </a:lnTo>
                  <a:lnTo>
                    <a:pt x="80" y="72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101" y="70"/>
                  </a:lnTo>
                  <a:lnTo>
                    <a:pt x="105" y="63"/>
                  </a:lnTo>
                  <a:lnTo>
                    <a:pt x="108" y="56"/>
                  </a:lnTo>
                  <a:lnTo>
                    <a:pt x="110" y="50"/>
                  </a:lnTo>
                  <a:lnTo>
                    <a:pt x="114" y="50"/>
                  </a:lnTo>
                  <a:lnTo>
                    <a:pt x="122" y="52"/>
                  </a:lnTo>
                  <a:lnTo>
                    <a:pt x="129" y="53"/>
                  </a:lnTo>
                  <a:lnTo>
                    <a:pt x="134" y="55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09" y="1025"/>
              <a:ext cx="37" cy="35"/>
            </a:xfrm>
            <a:custGeom>
              <a:avLst/>
              <a:gdLst/>
              <a:ahLst/>
              <a:cxnLst>
                <a:cxn ang="0">
                  <a:pos x="31" y="38"/>
                </a:cxn>
                <a:cxn ang="0">
                  <a:pos x="21" y="33"/>
                </a:cxn>
                <a:cxn ang="0">
                  <a:pos x="9" y="23"/>
                </a:cxn>
                <a:cxn ang="0">
                  <a:pos x="0" y="12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10" y="7"/>
                </a:cxn>
                <a:cxn ang="0">
                  <a:pos x="16" y="19"/>
                </a:cxn>
                <a:cxn ang="0">
                  <a:pos x="24" y="28"/>
                </a:cxn>
                <a:cxn ang="0">
                  <a:pos x="31" y="25"/>
                </a:cxn>
                <a:cxn ang="0">
                  <a:pos x="43" y="22"/>
                </a:cxn>
                <a:cxn ang="0">
                  <a:pos x="55" y="22"/>
                </a:cxn>
                <a:cxn ang="0">
                  <a:pos x="63" y="30"/>
                </a:cxn>
                <a:cxn ang="0">
                  <a:pos x="70" y="34"/>
                </a:cxn>
                <a:cxn ang="0">
                  <a:pos x="73" y="45"/>
                </a:cxn>
                <a:cxn ang="0">
                  <a:pos x="70" y="58"/>
                </a:cxn>
                <a:cxn ang="0">
                  <a:pos x="58" y="70"/>
                </a:cxn>
                <a:cxn ang="0">
                  <a:pos x="51" y="65"/>
                </a:cxn>
                <a:cxn ang="0">
                  <a:pos x="42" y="55"/>
                </a:cxn>
                <a:cxn ang="0">
                  <a:pos x="34" y="45"/>
                </a:cxn>
                <a:cxn ang="0">
                  <a:pos x="31" y="38"/>
                </a:cxn>
              </a:cxnLst>
              <a:rect l="0" t="0" r="r" b="b"/>
              <a:pathLst>
                <a:path w="73" h="70">
                  <a:moveTo>
                    <a:pt x="31" y="38"/>
                  </a:moveTo>
                  <a:lnTo>
                    <a:pt x="21" y="3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7"/>
                  </a:lnTo>
                  <a:lnTo>
                    <a:pt x="16" y="19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43" y="22"/>
                  </a:lnTo>
                  <a:lnTo>
                    <a:pt x="55" y="22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3" y="45"/>
                  </a:lnTo>
                  <a:lnTo>
                    <a:pt x="70" y="58"/>
                  </a:lnTo>
                  <a:lnTo>
                    <a:pt x="58" y="70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4" y="45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232" y="1037"/>
              <a:ext cx="156" cy="136"/>
            </a:xfrm>
            <a:custGeom>
              <a:avLst/>
              <a:gdLst/>
              <a:ahLst/>
              <a:cxnLst>
                <a:cxn ang="0">
                  <a:pos x="68" y="258"/>
                </a:cxn>
                <a:cxn ang="0">
                  <a:pos x="57" y="269"/>
                </a:cxn>
                <a:cxn ang="0">
                  <a:pos x="12" y="248"/>
                </a:cxn>
                <a:cxn ang="0">
                  <a:pos x="9" y="228"/>
                </a:cxn>
                <a:cxn ang="0">
                  <a:pos x="31" y="236"/>
                </a:cxn>
                <a:cxn ang="0">
                  <a:pos x="40" y="229"/>
                </a:cxn>
                <a:cxn ang="0">
                  <a:pos x="83" y="174"/>
                </a:cxn>
                <a:cxn ang="0">
                  <a:pos x="128" y="167"/>
                </a:cxn>
                <a:cxn ang="0">
                  <a:pos x="140" y="162"/>
                </a:cxn>
                <a:cxn ang="0">
                  <a:pos x="143" y="145"/>
                </a:cxn>
                <a:cxn ang="0">
                  <a:pos x="106" y="141"/>
                </a:cxn>
                <a:cxn ang="0">
                  <a:pos x="83" y="132"/>
                </a:cxn>
                <a:cxn ang="0">
                  <a:pos x="68" y="118"/>
                </a:cxn>
                <a:cxn ang="0">
                  <a:pos x="79" y="107"/>
                </a:cxn>
                <a:cxn ang="0">
                  <a:pos x="95" y="114"/>
                </a:cxn>
                <a:cxn ang="0">
                  <a:pos x="103" y="123"/>
                </a:cxn>
                <a:cxn ang="0">
                  <a:pos x="131" y="123"/>
                </a:cxn>
                <a:cxn ang="0">
                  <a:pos x="124" y="103"/>
                </a:cxn>
                <a:cxn ang="0">
                  <a:pos x="122" y="90"/>
                </a:cxn>
                <a:cxn ang="0">
                  <a:pos x="101" y="83"/>
                </a:cxn>
                <a:cxn ang="0">
                  <a:pos x="94" y="71"/>
                </a:cxn>
                <a:cxn ang="0">
                  <a:pos x="89" y="62"/>
                </a:cxn>
                <a:cxn ang="0">
                  <a:pos x="85" y="38"/>
                </a:cxn>
                <a:cxn ang="0">
                  <a:pos x="97" y="5"/>
                </a:cxn>
                <a:cxn ang="0">
                  <a:pos x="101" y="13"/>
                </a:cxn>
                <a:cxn ang="0">
                  <a:pos x="125" y="8"/>
                </a:cxn>
                <a:cxn ang="0">
                  <a:pos x="157" y="20"/>
                </a:cxn>
                <a:cxn ang="0">
                  <a:pos x="155" y="30"/>
                </a:cxn>
                <a:cxn ang="0">
                  <a:pos x="161" y="48"/>
                </a:cxn>
                <a:cxn ang="0">
                  <a:pos x="166" y="55"/>
                </a:cxn>
                <a:cxn ang="0">
                  <a:pos x="149" y="73"/>
                </a:cxn>
                <a:cxn ang="0">
                  <a:pos x="176" y="82"/>
                </a:cxn>
                <a:cxn ang="0">
                  <a:pos x="214" y="83"/>
                </a:cxn>
                <a:cxn ang="0">
                  <a:pos x="236" y="107"/>
                </a:cxn>
                <a:cxn ang="0">
                  <a:pos x="242" y="133"/>
                </a:cxn>
                <a:cxn ang="0">
                  <a:pos x="242" y="158"/>
                </a:cxn>
                <a:cxn ang="0">
                  <a:pos x="229" y="156"/>
                </a:cxn>
                <a:cxn ang="0">
                  <a:pos x="221" y="148"/>
                </a:cxn>
                <a:cxn ang="0">
                  <a:pos x="220" y="134"/>
                </a:cxn>
                <a:cxn ang="0">
                  <a:pos x="220" y="127"/>
                </a:cxn>
                <a:cxn ang="0">
                  <a:pos x="211" y="105"/>
                </a:cxn>
                <a:cxn ang="0">
                  <a:pos x="200" y="104"/>
                </a:cxn>
                <a:cxn ang="0">
                  <a:pos x="202" y="143"/>
                </a:cxn>
                <a:cxn ang="0">
                  <a:pos x="205" y="167"/>
                </a:cxn>
                <a:cxn ang="0">
                  <a:pos x="223" y="199"/>
                </a:cxn>
                <a:cxn ang="0">
                  <a:pos x="239" y="199"/>
                </a:cxn>
                <a:cxn ang="0">
                  <a:pos x="278" y="195"/>
                </a:cxn>
                <a:cxn ang="0">
                  <a:pos x="298" y="195"/>
                </a:cxn>
                <a:cxn ang="0">
                  <a:pos x="302" y="245"/>
                </a:cxn>
                <a:cxn ang="0">
                  <a:pos x="293" y="232"/>
                </a:cxn>
                <a:cxn ang="0">
                  <a:pos x="284" y="221"/>
                </a:cxn>
                <a:cxn ang="0">
                  <a:pos x="253" y="226"/>
                </a:cxn>
                <a:cxn ang="0">
                  <a:pos x="206" y="237"/>
                </a:cxn>
                <a:cxn ang="0">
                  <a:pos x="175" y="204"/>
                </a:cxn>
                <a:cxn ang="0">
                  <a:pos x="134" y="196"/>
                </a:cxn>
                <a:cxn ang="0">
                  <a:pos x="101" y="203"/>
                </a:cxn>
              </a:cxnLst>
              <a:rect l="0" t="0" r="r" b="b"/>
              <a:pathLst>
                <a:path w="313" h="272">
                  <a:moveTo>
                    <a:pt x="97" y="211"/>
                  </a:moveTo>
                  <a:lnTo>
                    <a:pt x="89" y="229"/>
                  </a:lnTo>
                  <a:lnTo>
                    <a:pt x="83" y="243"/>
                  </a:lnTo>
                  <a:lnTo>
                    <a:pt x="76" y="252"/>
                  </a:lnTo>
                  <a:lnTo>
                    <a:pt x="70" y="258"/>
                  </a:lnTo>
                  <a:lnTo>
                    <a:pt x="68" y="258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61" y="254"/>
                  </a:lnTo>
                  <a:lnTo>
                    <a:pt x="61" y="258"/>
                  </a:lnTo>
                  <a:lnTo>
                    <a:pt x="61" y="265"/>
                  </a:lnTo>
                  <a:lnTo>
                    <a:pt x="57" y="269"/>
                  </a:lnTo>
                  <a:lnTo>
                    <a:pt x="51" y="272"/>
                  </a:lnTo>
                  <a:lnTo>
                    <a:pt x="45" y="269"/>
                  </a:lnTo>
                  <a:lnTo>
                    <a:pt x="37" y="263"/>
                  </a:lnTo>
                  <a:lnTo>
                    <a:pt x="30" y="258"/>
                  </a:lnTo>
                  <a:lnTo>
                    <a:pt x="19" y="252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2" y="229"/>
                  </a:lnTo>
                  <a:lnTo>
                    <a:pt x="15" y="232"/>
                  </a:lnTo>
                  <a:lnTo>
                    <a:pt x="19" y="234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31" y="236"/>
                  </a:lnTo>
                  <a:lnTo>
                    <a:pt x="36" y="236"/>
                  </a:lnTo>
                  <a:lnTo>
                    <a:pt x="40" y="236"/>
                  </a:lnTo>
                  <a:lnTo>
                    <a:pt x="46" y="236"/>
                  </a:lnTo>
                  <a:lnTo>
                    <a:pt x="43" y="233"/>
                  </a:lnTo>
                  <a:lnTo>
                    <a:pt x="42" y="232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52" y="219"/>
                  </a:lnTo>
                  <a:lnTo>
                    <a:pt x="64" y="204"/>
                  </a:lnTo>
                  <a:lnTo>
                    <a:pt x="73" y="189"/>
                  </a:lnTo>
                  <a:lnTo>
                    <a:pt x="80" y="180"/>
                  </a:lnTo>
                  <a:lnTo>
                    <a:pt x="83" y="174"/>
                  </a:lnTo>
                  <a:lnTo>
                    <a:pt x="88" y="170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7" y="169"/>
                  </a:lnTo>
                  <a:lnTo>
                    <a:pt x="118" y="167"/>
                  </a:lnTo>
                  <a:lnTo>
                    <a:pt x="128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9" y="167"/>
                  </a:lnTo>
                  <a:lnTo>
                    <a:pt x="142" y="166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42" y="155"/>
                  </a:lnTo>
                  <a:lnTo>
                    <a:pt x="143" y="154"/>
                  </a:lnTo>
                  <a:lnTo>
                    <a:pt x="143" y="149"/>
                  </a:lnTo>
                  <a:lnTo>
                    <a:pt x="143" y="145"/>
                  </a:lnTo>
                  <a:lnTo>
                    <a:pt x="142" y="141"/>
                  </a:lnTo>
                  <a:lnTo>
                    <a:pt x="137" y="144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2" y="144"/>
                  </a:lnTo>
                  <a:lnTo>
                    <a:pt x="106" y="141"/>
                  </a:lnTo>
                  <a:lnTo>
                    <a:pt x="98" y="138"/>
                  </a:lnTo>
                  <a:lnTo>
                    <a:pt x="89" y="136"/>
                  </a:lnTo>
                  <a:lnTo>
                    <a:pt x="82" y="133"/>
                  </a:lnTo>
                  <a:lnTo>
                    <a:pt x="82" y="133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5" y="130"/>
                  </a:lnTo>
                  <a:lnTo>
                    <a:pt x="74" y="129"/>
                  </a:lnTo>
                  <a:lnTo>
                    <a:pt x="68" y="125"/>
                  </a:lnTo>
                  <a:lnTo>
                    <a:pt x="67" y="121"/>
                  </a:lnTo>
                  <a:lnTo>
                    <a:pt x="70" y="119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08"/>
                  </a:lnTo>
                  <a:lnTo>
                    <a:pt x="79" y="107"/>
                  </a:lnTo>
                  <a:lnTo>
                    <a:pt x="80" y="108"/>
                  </a:lnTo>
                  <a:lnTo>
                    <a:pt x="82" y="105"/>
                  </a:lnTo>
                  <a:lnTo>
                    <a:pt x="86" y="105"/>
                  </a:lnTo>
                  <a:lnTo>
                    <a:pt x="89" y="108"/>
                  </a:lnTo>
                  <a:lnTo>
                    <a:pt x="92" y="112"/>
                  </a:lnTo>
                  <a:lnTo>
                    <a:pt x="95" y="114"/>
                  </a:lnTo>
                  <a:lnTo>
                    <a:pt x="97" y="116"/>
                  </a:lnTo>
                  <a:lnTo>
                    <a:pt x="97" y="119"/>
                  </a:lnTo>
                  <a:lnTo>
                    <a:pt x="95" y="123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103" y="123"/>
                  </a:lnTo>
                  <a:lnTo>
                    <a:pt x="107" y="125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7" y="123"/>
                  </a:lnTo>
                  <a:lnTo>
                    <a:pt x="131" y="123"/>
                  </a:lnTo>
                  <a:lnTo>
                    <a:pt x="131" y="122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8" y="115"/>
                  </a:lnTo>
                  <a:lnTo>
                    <a:pt x="124" y="108"/>
                  </a:lnTo>
                  <a:lnTo>
                    <a:pt x="124" y="103"/>
                  </a:lnTo>
                  <a:lnTo>
                    <a:pt x="125" y="99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2" y="90"/>
                  </a:lnTo>
                  <a:lnTo>
                    <a:pt x="128" y="86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3" y="81"/>
                  </a:lnTo>
                  <a:lnTo>
                    <a:pt x="107" y="83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4" y="71"/>
                  </a:lnTo>
                  <a:lnTo>
                    <a:pt x="92" y="70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89" y="55"/>
                  </a:lnTo>
                  <a:lnTo>
                    <a:pt x="86" y="51"/>
                  </a:lnTo>
                  <a:lnTo>
                    <a:pt x="85" y="45"/>
                  </a:lnTo>
                  <a:lnTo>
                    <a:pt x="85" y="38"/>
                  </a:lnTo>
                  <a:lnTo>
                    <a:pt x="89" y="31"/>
                  </a:lnTo>
                  <a:lnTo>
                    <a:pt x="85" y="27"/>
                  </a:lnTo>
                  <a:lnTo>
                    <a:pt x="83" y="22"/>
                  </a:lnTo>
                  <a:lnTo>
                    <a:pt x="85" y="15"/>
                  </a:lnTo>
                  <a:lnTo>
                    <a:pt x="91" y="9"/>
                  </a:lnTo>
                  <a:lnTo>
                    <a:pt x="97" y="5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6" y="8"/>
                  </a:lnTo>
                  <a:lnTo>
                    <a:pt x="101" y="13"/>
                  </a:lnTo>
                  <a:lnTo>
                    <a:pt x="100" y="19"/>
                  </a:lnTo>
                  <a:lnTo>
                    <a:pt x="104" y="13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31" y="11"/>
                  </a:lnTo>
                  <a:lnTo>
                    <a:pt x="145" y="13"/>
                  </a:lnTo>
                  <a:lnTo>
                    <a:pt x="157" y="20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3" y="41"/>
                  </a:lnTo>
                  <a:lnTo>
                    <a:pt x="161" y="48"/>
                  </a:lnTo>
                  <a:lnTo>
                    <a:pt x="158" y="52"/>
                  </a:lnTo>
                  <a:lnTo>
                    <a:pt x="160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69" y="51"/>
                  </a:lnTo>
                  <a:lnTo>
                    <a:pt x="166" y="55"/>
                  </a:lnTo>
                  <a:lnTo>
                    <a:pt x="160" y="59"/>
                  </a:lnTo>
                  <a:lnTo>
                    <a:pt x="154" y="63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9" y="70"/>
                  </a:lnTo>
                  <a:lnTo>
                    <a:pt x="149" y="73"/>
                  </a:lnTo>
                  <a:lnTo>
                    <a:pt x="151" y="77"/>
                  </a:lnTo>
                  <a:lnTo>
                    <a:pt x="161" y="73"/>
                  </a:lnTo>
                  <a:lnTo>
                    <a:pt x="161" y="83"/>
                  </a:lnTo>
                  <a:lnTo>
                    <a:pt x="167" y="81"/>
                  </a:lnTo>
                  <a:lnTo>
                    <a:pt x="172" y="81"/>
                  </a:lnTo>
                  <a:lnTo>
                    <a:pt x="176" y="82"/>
                  </a:lnTo>
                  <a:lnTo>
                    <a:pt x="181" y="83"/>
                  </a:lnTo>
                  <a:lnTo>
                    <a:pt x="185" y="82"/>
                  </a:lnTo>
                  <a:lnTo>
                    <a:pt x="191" y="82"/>
                  </a:lnTo>
                  <a:lnTo>
                    <a:pt x="199" y="82"/>
                  </a:lnTo>
                  <a:lnTo>
                    <a:pt x="206" y="82"/>
                  </a:lnTo>
                  <a:lnTo>
                    <a:pt x="214" y="83"/>
                  </a:lnTo>
                  <a:lnTo>
                    <a:pt x="220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2" y="90"/>
                  </a:lnTo>
                  <a:lnTo>
                    <a:pt x="235" y="99"/>
                  </a:lnTo>
                  <a:lnTo>
                    <a:pt x="236" y="107"/>
                  </a:lnTo>
                  <a:lnTo>
                    <a:pt x="236" y="112"/>
                  </a:lnTo>
                  <a:lnTo>
                    <a:pt x="236" y="118"/>
                  </a:lnTo>
                  <a:lnTo>
                    <a:pt x="238" y="122"/>
                  </a:lnTo>
                  <a:lnTo>
                    <a:pt x="241" y="126"/>
                  </a:lnTo>
                  <a:lnTo>
                    <a:pt x="244" y="130"/>
                  </a:lnTo>
                  <a:lnTo>
                    <a:pt x="242" y="133"/>
                  </a:lnTo>
                  <a:lnTo>
                    <a:pt x="244" y="136"/>
                  </a:lnTo>
                  <a:lnTo>
                    <a:pt x="247" y="140"/>
                  </a:lnTo>
                  <a:lnTo>
                    <a:pt x="248" y="144"/>
                  </a:lnTo>
                  <a:lnTo>
                    <a:pt x="247" y="149"/>
                  </a:lnTo>
                  <a:lnTo>
                    <a:pt x="244" y="155"/>
                  </a:lnTo>
                  <a:lnTo>
                    <a:pt x="242" y="158"/>
                  </a:lnTo>
                  <a:lnTo>
                    <a:pt x="239" y="158"/>
                  </a:lnTo>
                  <a:lnTo>
                    <a:pt x="238" y="156"/>
                  </a:lnTo>
                  <a:lnTo>
                    <a:pt x="236" y="155"/>
                  </a:lnTo>
                  <a:lnTo>
                    <a:pt x="233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9" y="154"/>
                  </a:lnTo>
                  <a:lnTo>
                    <a:pt x="226" y="156"/>
                  </a:lnTo>
                  <a:lnTo>
                    <a:pt x="224" y="154"/>
                  </a:lnTo>
                  <a:lnTo>
                    <a:pt x="223" y="151"/>
                  </a:lnTo>
                  <a:lnTo>
                    <a:pt x="223" y="147"/>
                  </a:lnTo>
                  <a:lnTo>
                    <a:pt x="221" y="148"/>
                  </a:lnTo>
                  <a:lnTo>
                    <a:pt x="218" y="149"/>
                  </a:lnTo>
                  <a:lnTo>
                    <a:pt x="217" y="148"/>
                  </a:lnTo>
                  <a:lnTo>
                    <a:pt x="215" y="141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4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3" y="130"/>
                  </a:lnTo>
                  <a:lnTo>
                    <a:pt x="221" y="130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21" y="125"/>
                  </a:lnTo>
                  <a:lnTo>
                    <a:pt x="221" y="122"/>
                  </a:lnTo>
                  <a:lnTo>
                    <a:pt x="220" y="118"/>
                  </a:lnTo>
                  <a:lnTo>
                    <a:pt x="217" y="115"/>
                  </a:lnTo>
                  <a:lnTo>
                    <a:pt x="212" y="110"/>
                  </a:lnTo>
                  <a:lnTo>
                    <a:pt x="211" y="105"/>
                  </a:lnTo>
                  <a:lnTo>
                    <a:pt x="209" y="101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5" y="104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197" y="105"/>
                  </a:lnTo>
                  <a:lnTo>
                    <a:pt x="193" y="108"/>
                  </a:lnTo>
                  <a:lnTo>
                    <a:pt x="188" y="108"/>
                  </a:lnTo>
                  <a:lnTo>
                    <a:pt x="196" y="119"/>
                  </a:lnTo>
                  <a:lnTo>
                    <a:pt x="200" y="132"/>
                  </a:lnTo>
                  <a:lnTo>
                    <a:pt x="202" y="143"/>
                  </a:lnTo>
                  <a:lnTo>
                    <a:pt x="202" y="151"/>
                  </a:lnTo>
                  <a:lnTo>
                    <a:pt x="205" y="155"/>
                  </a:lnTo>
                  <a:lnTo>
                    <a:pt x="203" y="158"/>
                  </a:lnTo>
                  <a:lnTo>
                    <a:pt x="202" y="162"/>
                  </a:lnTo>
                  <a:lnTo>
                    <a:pt x="200" y="164"/>
                  </a:lnTo>
                  <a:lnTo>
                    <a:pt x="205" y="167"/>
                  </a:lnTo>
                  <a:lnTo>
                    <a:pt x="208" y="171"/>
                  </a:lnTo>
                  <a:lnTo>
                    <a:pt x="208" y="175"/>
                  </a:lnTo>
                  <a:lnTo>
                    <a:pt x="205" y="178"/>
                  </a:lnTo>
                  <a:lnTo>
                    <a:pt x="211" y="185"/>
                  </a:lnTo>
                  <a:lnTo>
                    <a:pt x="217" y="192"/>
                  </a:lnTo>
                  <a:lnTo>
                    <a:pt x="223" y="199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2"/>
                  </a:lnTo>
                  <a:lnTo>
                    <a:pt x="232" y="200"/>
                  </a:lnTo>
                  <a:lnTo>
                    <a:pt x="239" y="199"/>
                  </a:lnTo>
                  <a:lnTo>
                    <a:pt x="253" y="195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74" y="188"/>
                  </a:lnTo>
                  <a:lnTo>
                    <a:pt x="277" y="192"/>
                  </a:lnTo>
                  <a:lnTo>
                    <a:pt x="278" y="195"/>
                  </a:lnTo>
                  <a:lnTo>
                    <a:pt x="278" y="197"/>
                  </a:lnTo>
                  <a:lnTo>
                    <a:pt x="281" y="195"/>
                  </a:lnTo>
                  <a:lnTo>
                    <a:pt x="287" y="193"/>
                  </a:lnTo>
                  <a:lnTo>
                    <a:pt x="293" y="193"/>
                  </a:lnTo>
                  <a:lnTo>
                    <a:pt x="298" y="193"/>
                  </a:lnTo>
                  <a:lnTo>
                    <a:pt x="298" y="195"/>
                  </a:lnTo>
                  <a:lnTo>
                    <a:pt x="299" y="197"/>
                  </a:lnTo>
                  <a:lnTo>
                    <a:pt x="302" y="204"/>
                  </a:lnTo>
                  <a:lnTo>
                    <a:pt x="308" y="214"/>
                  </a:lnTo>
                  <a:lnTo>
                    <a:pt x="313" y="225"/>
                  </a:lnTo>
                  <a:lnTo>
                    <a:pt x="310" y="237"/>
                  </a:lnTo>
                  <a:lnTo>
                    <a:pt x="302" y="245"/>
                  </a:lnTo>
                  <a:lnTo>
                    <a:pt x="293" y="252"/>
                  </a:lnTo>
                  <a:lnTo>
                    <a:pt x="289" y="247"/>
                  </a:lnTo>
                  <a:lnTo>
                    <a:pt x="289" y="243"/>
                  </a:lnTo>
                  <a:lnTo>
                    <a:pt x="292" y="239"/>
                  </a:lnTo>
                  <a:lnTo>
                    <a:pt x="293" y="236"/>
                  </a:lnTo>
                  <a:lnTo>
                    <a:pt x="293" y="232"/>
                  </a:lnTo>
                  <a:lnTo>
                    <a:pt x="290" y="226"/>
                  </a:lnTo>
                  <a:lnTo>
                    <a:pt x="286" y="222"/>
                  </a:lnTo>
                  <a:lnTo>
                    <a:pt x="281" y="218"/>
                  </a:lnTo>
                  <a:lnTo>
                    <a:pt x="281" y="221"/>
                  </a:lnTo>
                  <a:lnTo>
                    <a:pt x="283" y="221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1" y="222"/>
                  </a:lnTo>
                  <a:lnTo>
                    <a:pt x="277" y="222"/>
                  </a:lnTo>
                  <a:lnTo>
                    <a:pt x="271" y="224"/>
                  </a:lnTo>
                  <a:lnTo>
                    <a:pt x="262" y="225"/>
                  </a:lnTo>
                  <a:lnTo>
                    <a:pt x="253" y="226"/>
                  </a:lnTo>
                  <a:lnTo>
                    <a:pt x="242" y="229"/>
                  </a:lnTo>
                  <a:lnTo>
                    <a:pt x="233" y="232"/>
                  </a:lnTo>
                  <a:lnTo>
                    <a:pt x="226" y="234"/>
                  </a:lnTo>
                  <a:lnTo>
                    <a:pt x="220" y="236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202" y="236"/>
                  </a:lnTo>
                  <a:lnTo>
                    <a:pt x="200" y="232"/>
                  </a:lnTo>
                  <a:lnTo>
                    <a:pt x="196" y="226"/>
                  </a:lnTo>
                  <a:lnTo>
                    <a:pt x="188" y="219"/>
                  </a:lnTo>
                  <a:lnTo>
                    <a:pt x="181" y="211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7" y="197"/>
                  </a:lnTo>
                  <a:lnTo>
                    <a:pt x="160" y="197"/>
                  </a:lnTo>
                  <a:lnTo>
                    <a:pt x="151" y="196"/>
                  </a:lnTo>
                  <a:lnTo>
                    <a:pt x="143" y="196"/>
                  </a:lnTo>
                  <a:lnTo>
                    <a:pt x="134" y="196"/>
                  </a:lnTo>
                  <a:lnTo>
                    <a:pt x="122" y="197"/>
                  </a:lnTo>
                  <a:lnTo>
                    <a:pt x="112" y="197"/>
                  </a:lnTo>
                  <a:lnTo>
                    <a:pt x="109" y="199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998" y="987"/>
              <a:ext cx="120" cy="163"/>
            </a:xfrm>
            <a:custGeom>
              <a:avLst/>
              <a:gdLst/>
              <a:ahLst/>
              <a:cxnLst>
                <a:cxn ang="0">
                  <a:pos x="73" y="48"/>
                </a:cxn>
                <a:cxn ang="0">
                  <a:pos x="86" y="20"/>
                </a:cxn>
                <a:cxn ang="0">
                  <a:pos x="127" y="11"/>
                </a:cxn>
                <a:cxn ang="0">
                  <a:pos x="143" y="16"/>
                </a:cxn>
                <a:cxn ang="0">
                  <a:pos x="154" y="11"/>
                </a:cxn>
                <a:cxn ang="0">
                  <a:pos x="166" y="43"/>
                </a:cxn>
                <a:cxn ang="0">
                  <a:pos x="167" y="52"/>
                </a:cxn>
                <a:cxn ang="0">
                  <a:pos x="182" y="67"/>
                </a:cxn>
                <a:cxn ang="0">
                  <a:pos x="155" y="72"/>
                </a:cxn>
                <a:cxn ang="0">
                  <a:pos x="164" y="79"/>
                </a:cxn>
                <a:cxn ang="0">
                  <a:pos x="137" y="72"/>
                </a:cxn>
                <a:cxn ang="0">
                  <a:pos x="131" y="78"/>
                </a:cxn>
                <a:cxn ang="0">
                  <a:pos x="139" y="79"/>
                </a:cxn>
                <a:cxn ang="0">
                  <a:pos x="155" y="111"/>
                </a:cxn>
                <a:cxn ang="0">
                  <a:pos x="158" y="134"/>
                </a:cxn>
                <a:cxn ang="0">
                  <a:pos x="160" y="153"/>
                </a:cxn>
                <a:cxn ang="0">
                  <a:pos x="199" y="185"/>
                </a:cxn>
                <a:cxn ang="0">
                  <a:pos x="227" y="226"/>
                </a:cxn>
                <a:cxn ang="0">
                  <a:pos x="197" y="234"/>
                </a:cxn>
                <a:cxn ang="0">
                  <a:pos x="197" y="260"/>
                </a:cxn>
                <a:cxn ang="0">
                  <a:pos x="220" y="286"/>
                </a:cxn>
                <a:cxn ang="0">
                  <a:pos x="239" y="302"/>
                </a:cxn>
                <a:cxn ang="0">
                  <a:pos x="212" y="326"/>
                </a:cxn>
                <a:cxn ang="0">
                  <a:pos x="187" y="319"/>
                </a:cxn>
                <a:cxn ang="0">
                  <a:pos x="200" y="311"/>
                </a:cxn>
                <a:cxn ang="0">
                  <a:pos x="202" y="303"/>
                </a:cxn>
                <a:cxn ang="0">
                  <a:pos x="208" y="297"/>
                </a:cxn>
                <a:cxn ang="0">
                  <a:pos x="184" y="281"/>
                </a:cxn>
                <a:cxn ang="0">
                  <a:pos x="155" y="262"/>
                </a:cxn>
                <a:cxn ang="0">
                  <a:pos x="134" y="256"/>
                </a:cxn>
                <a:cxn ang="0">
                  <a:pos x="101" y="244"/>
                </a:cxn>
                <a:cxn ang="0">
                  <a:pos x="77" y="266"/>
                </a:cxn>
                <a:cxn ang="0">
                  <a:pos x="55" y="302"/>
                </a:cxn>
                <a:cxn ang="0">
                  <a:pos x="43" y="315"/>
                </a:cxn>
                <a:cxn ang="0">
                  <a:pos x="19" y="303"/>
                </a:cxn>
                <a:cxn ang="0">
                  <a:pos x="0" y="288"/>
                </a:cxn>
                <a:cxn ang="0">
                  <a:pos x="9" y="285"/>
                </a:cxn>
                <a:cxn ang="0">
                  <a:pos x="22" y="284"/>
                </a:cxn>
                <a:cxn ang="0">
                  <a:pos x="32" y="284"/>
                </a:cxn>
                <a:cxn ang="0">
                  <a:pos x="52" y="263"/>
                </a:cxn>
                <a:cxn ang="0">
                  <a:pos x="56" y="222"/>
                </a:cxn>
                <a:cxn ang="0">
                  <a:pos x="80" y="189"/>
                </a:cxn>
                <a:cxn ang="0">
                  <a:pos x="107" y="152"/>
                </a:cxn>
                <a:cxn ang="0">
                  <a:pos x="112" y="145"/>
                </a:cxn>
                <a:cxn ang="0">
                  <a:pos x="107" y="137"/>
                </a:cxn>
                <a:cxn ang="0">
                  <a:pos x="109" y="89"/>
                </a:cxn>
                <a:cxn ang="0">
                  <a:pos x="100" y="82"/>
                </a:cxn>
                <a:cxn ang="0">
                  <a:pos x="89" y="74"/>
                </a:cxn>
                <a:cxn ang="0">
                  <a:pos x="86" y="68"/>
                </a:cxn>
                <a:cxn ang="0">
                  <a:pos x="82" y="61"/>
                </a:cxn>
                <a:cxn ang="0">
                  <a:pos x="80" y="53"/>
                </a:cxn>
              </a:cxnLst>
              <a:rect l="0" t="0" r="r" b="b"/>
              <a:pathLst>
                <a:path w="239" h="326">
                  <a:moveTo>
                    <a:pt x="80" y="43"/>
                  </a:move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0" y="42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85" y="28"/>
                  </a:lnTo>
                  <a:lnTo>
                    <a:pt x="86" y="20"/>
                  </a:lnTo>
                  <a:lnTo>
                    <a:pt x="92" y="15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18" y="12"/>
                  </a:lnTo>
                  <a:lnTo>
                    <a:pt x="127" y="11"/>
                  </a:lnTo>
                  <a:lnTo>
                    <a:pt x="134" y="8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3" y="9"/>
                  </a:lnTo>
                  <a:lnTo>
                    <a:pt x="143" y="16"/>
                  </a:lnTo>
                  <a:lnTo>
                    <a:pt x="136" y="22"/>
                  </a:lnTo>
                  <a:lnTo>
                    <a:pt x="142" y="23"/>
                  </a:lnTo>
                  <a:lnTo>
                    <a:pt x="149" y="23"/>
                  </a:lnTo>
                  <a:lnTo>
                    <a:pt x="154" y="19"/>
                  </a:lnTo>
                  <a:lnTo>
                    <a:pt x="154" y="11"/>
                  </a:lnTo>
                  <a:lnTo>
                    <a:pt x="161" y="15"/>
                  </a:lnTo>
                  <a:lnTo>
                    <a:pt x="169" y="23"/>
                  </a:lnTo>
                  <a:lnTo>
                    <a:pt x="172" y="31"/>
                  </a:lnTo>
                  <a:lnTo>
                    <a:pt x="170" y="39"/>
                  </a:lnTo>
                  <a:lnTo>
                    <a:pt x="166" y="43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60" y="50"/>
                  </a:lnTo>
                  <a:lnTo>
                    <a:pt x="167" y="52"/>
                  </a:lnTo>
                  <a:lnTo>
                    <a:pt x="173" y="50"/>
                  </a:lnTo>
                  <a:lnTo>
                    <a:pt x="178" y="48"/>
                  </a:lnTo>
                  <a:lnTo>
                    <a:pt x="181" y="53"/>
                  </a:lnTo>
                  <a:lnTo>
                    <a:pt x="182" y="60"/>
                  </a:lnTo>
                  <a:lnTo>
                    <a:pt x="182" y="67"/>
                  </a:lnTo>
                  <a:lnTo>
                    <a:pt x="181" y="71"/>
                  </a:lnTo>
                  <a:lnTo>
                    <a:pt x="175" y="74"/>
                  </a:lnTo>
                  <a:lnTo>
                    <a:pt x="169" y="74"/>
                  </a:lnTo>
                  <a:lnTo>
                    <a:pt x="161" y="74"/>
                  </a:lnTo>
                  <a:lnTo>
                    <a:pt x="155" y="72"/>
                  </a:lnTo>
                  <a:lnTo>
                    <a:pt x="158" y="74"/>
                  </a:lnTo>
                  <a:lnTo>
                    <a:pt x="163" y="75"/>
                  </a:lnTo>
                  <a:lnTo>
                    <a:pt x="166" y="76"/>
                  </a:lnTo>
                  <a:lnTo>
                    <a:pt x="169" y="78"/>
                  </a:lnTo>
                  <a:lnTo>
                    <a:pt x="164" y="79"/>
                  </a:lnTo>
                  <a:lnTo>
                    <a:pt x="158" y="81"/>
                  </a:lnTo>
                  <a:lnTo>
                    <a:pt x="149" y="81"/>
                  </a:lnTo>
                  <a:lnTo>
                    <a:pt x="143" y="78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3" y="75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39" y="79"/>
                  </a:lnTo>
                  <a:lnTo>
                    <a:pt x="139" y="79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51" y="89"/>
                  </a:lnTo>
                  <a:lnTo>
                    <a:pt x="154" y="98"/>
                  </a:lnTo>
                  <a:lnTo>
                    <a:pt x="155" y="111"/>
                  </a:lnTo>
                  <a:lnTo>
                    <a:pt x="155" y="122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58" y="131"/>
                  </a:lnTo>
                  <a:lnTo>
                    <a:pt x="158" y="134"/>
                  </a:lnTo>
                  <a:lnTo>
                    <a:pt x="160" y="137"/>
                  </a:lnTo>
                  <a:lnTo>
                    <a:pt x="158" y="138"/>
                  </a:lnTo>
                  <a:lnTo>
                    <a:pt x="154" y="140"/>
                  </a:lnTo>
                  <a:lnTo>
                    <a:pt x="155" y="146"/>
                  </a:lnTo>
                  <a:lnTo>
                    <a:pt x="160" y="153"/>
                  </a:lnTo>
                  <a:lnTo>
                    <a:pt x="163" y="157"/>
                  </a:lnTo>
                  <a:lnTo>
                    <a:pt x="169" y="160"/>
                  </a:lnTo>
                  <a:lnTo>
                    <a:pt x="175" y="166"/>
                  </a:lnTo>
                  <a:lnTo>
                    <a:pt x="187" y="174"/>
                  </a:lnTo>
                  <a:lnTo>
                    <a:pt x="199" y="185"/>
                  </a:lnTo>
                  <a:lnTo>
                    <a:pt x="209" y="196"/>
                  </a:lnTo>
                  <a:lnTo>
                    <a:pt x="217" y="205"/>
                  </a:lnTo>
                  <a:lnTo>
                    <a:pt x="221" y="214"/>
                  </a:lnTo>
                  <a:lnTo>
                    <a:pt x="224" y="221"/>
                  </a:lnTo>
                  <a:lnTo>
                    <a:pt x="227" y="226"/>
                  </a:lnTo>
                  <a:lnTo>
                    <a:pt x="221" y="226"/>
                  </a:lnTo>
                  <a:lnTo>
                    <a:pt x="214" y="227"/>
                  </a:lnTo>
                  <a:lnTo>
                    <a:pt x="206" y="229"/>
                  </a:lnTo>
                  <a:lnTo>
                    <a:pt x="202" y="232"/>
                  </a:lnTo>
                  <a:lnTo>
                    <a:pt x="197" y="234"/>
                  </a:lnTo>
                  <a:lnTo>
                    <a:pt x="193" y="238"/>
                  </a:lnTo>
                  <a:lnTo>
                    <a:pt x="187" y="243"/>
                  </a:lnTo>
                  <a:lnTo>
                    <a:pt x="182" y="245"/>
                  </a:lnTo>
                  <a:lnTo>
                    <a:pt x="188" y="252"/>
                  </a:lnTo>
                  <a:lnTo>
                    <a:pt x="197" y="260"/>
                  </a:lnTo>
                  <a:lnTo>
                    <a:pt x="203" y="269"/>
                  </a:lnTo>
                  <a:lnTo>
                    <a:pt x="208" y="275"/>
                  </a:lnTo>
                  <a:lnTo>
                    <a:pt x="212" y="280"/>
                  </a:lnTo>
                  <a:lnTo>
                    <a:pt x="217" y="284"/>
                  </a:lnTo>
                  <a:lnTo>
                    <a:pt x="220" y="286"/>
                  </a:lnTo>
                  <a:lnTo>
                    <a:pt x="224" y="288"/>
                  </a:lnTo>
                  <a:lnTo>
                    <a:pt x="230" y="291"/>
                  </a:lnTo>
                  <a:lnTo>
                    <a:pt x="235" y="295"/>
                  </a:lnTo>
                  <a:lnTo>
                    <a:pt x="238" y="299"/>
                  </a:lnTo>
                  <a:lnTo>
                    <a:pt x="239" y="302"/>
                  </a:lnTo>
                  <a:lnTo>
                    <a:pt x="239" y="304"/>
                  </a:lnTo>
                  <a:lnTo>
                    <a:pt x="236" y="310"/>
                  </a:lnTo>
                  <a:lnTo>
                    <a:pt x="230" y="317"/>
                  </a:lnTo>
                  <a:lnTo>
                    <a:pt x="221" y="322"/>
                  </a:lnTo>
                  <a:lnTo>
                    <a:pt x="212" y="326"/>
                  </a:lnTo>
                  <a:lnTo>
                    <a:pt x="202" y="326"/>
                  </a:lnTo>
                  <a:lnTo>
                    <a:pt x="194" y="325"/>
                  </a:lnTo>
                  <a:lnTo>
                    <a:pt x="188" y="324"/>
                  </a:lnTo>
                  <a:lnTo>
                    <a:pt x="185" y="322"/>
                  </a:lnTo>
                  <a:lnTo>
                    <a:pt x="187" y="319"/>
                  </a:lnTo>
                  <a:lnTo>
                    <a:pt x="190" y="317"/>
                  </a:lnTo>
                  <a:lnTo>
                    <a:pt x="193" y="315"/>
                  </a:lnTo>
                  <a:lnTo>
                    <a:pt x="196" y="315"/>
                  </a:lnTo>
                  <a:lnTo>
                    <a:pt x="199" y="314"/>
                  </a:lnTo>
                  <a:lnTo>
                    <a:pt x="200" y="311"/>
                  </a:lnTo>
                  <a:lnTo>
                    <a:pt x="202" y="308"/>
                  </a:lnTo>
                  <a:lnTo>
                    <a:pt x="197" y="308"/>
                  </a:lnTo>
                  <a:lnTo>
                    <a:pt x="197" y="307"/>
                  </a:lnTo>
                  <a:lnTo>
                    <a:pt x="200" y="304"/>
                  </a:lnTo>
                  <a:lnTo>
                    <a:pt x="202" y="303"/>
                  </a:lnTo>
                  <a:lnTo>
                    <a:pt x="202" y="302"/>
                  </a:lnTo>
                  <a:lnTo>
                    <a:pt x="205" y="304"/>
                  </a:lnTo>
                  <a:lnTo>
                    <a:pt x="206" y="302"/>
                  </a:lnTo>
                  <a:lnTo>
                    <a:pt x="208" y="299"/>
                  </a:lnTo>
                  <a:lnTo>
                    <a:pt x="208" y="297"/>
                  </a:lnTo>
                  <a:lnTo>
                    <a:pt x="205" y="295"/>
                  </a:lnTo>
                  <a:lnTo>
                    <a:pt x="202" y="293"/>
                  </a:lnTo>
                  <a:lnTo>
                    <a:pt x="197" y="291"/>
                  </a:lnTo>
                  <a:lnTo>
                    <a:pt x="191" y="286"/>
                  </a:lnTo>
                  <a:lnTo>
                    <a:pt x="184" y="281"/>
                  </a:lnTo>
                  <a:lnTo>
                    <a:pt x="176" y="275"/>
                  </a:lnTo>
                  <a:lnTo>
                    <a:pt x="170" y="270"/>
                  </a:lnTo>
                  <a:lnTo>
                    <a:pt x="163" y="266"/>
                  </a:lnTo>
                  <a:lnTo>
                    <a:pt x="158" y="263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45" y="258"/>
                  </a:lnTo>
                  <a:lnTo>
                    <a:pt x="134" y="256"/>
                  </a:lnTo>
                  <a:lnTo>
                    <a:pt x="127" y="255"/>
                  </a:lnTo>
                  <a:lnTo>
                    <a:pt x="119" y="252"/>
                  </a:lnTo>
                  <a:lnTo>
                    <a:pt x="113" y="249"/>
                  </a:lnTo>
                  <a:lnTo>
                    <a:pt x="107" y="245"/>
                  </a:lnTo>
                  <a:lnTo>
                    <a:pt x="101" y="244"/>
                  </a:lnTo>
                  <a:lnTo>
                    <a:pt x="95" y="245"/>
                  </a:lnTo>
                  <a:lnTo>
                    <a:pt x="94" y="249"/>
                  </a:lnTo>
                  <a:lnTo>
                    <a:pt x="91" y="255"/>
                  </a:lnTo>
                  <a:lnTo>
                    <a:pt x="85" y="260"/>
                  </a:lnTo>
                  <a:lnTo>
                    <a:pt x="77" y="266"/>
                  </a:lnTo>
                  <a:lnTo>
                    <a:pt x="71" y="271"/>
                  </a:lnTo>
                  <a:lnTo>
                    <a:pt x="64" y="278"/>
                  </a:lnTo>
                  <a:lnTo>
                    <a:pt x="58" y="286"/>
                  </a:lnTo>
                  <a:lnTo>
                    <a:pt x="55" y="295"/>
                  </a:lnTo>
                  <a:lnTo>
                    <a:pt x="55" y="302"/>
                  </a:lnTo>
                  <a:lnTo>
                    <a:pt x="53" y="308"/>
                  </a:lnTo>
                  <a:lnTo>
                    <a:pt x="52" y="313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3" y="315"/>
                  </a:lnTo>
                  <a:lnTo>
                    <a:pt x="40" y="314"/>
                  </a:lnTo>
                  <a:lnTo>
                    <a:pt x="34" y="311"/>
                  </a:lnTo>
                  <a:lnTo>
                    <a:pt x="29" y="307"/>
                  </a:lnTo>
                  <a:lnTo>
                    <a:pt x="25" y="304"/>
                  </a:lnTo>
                  <a:lnTo>
                    <a:pt x="19" y="303"/>
                  </a:lnTo>
                  <a:lnTo>
                    <a:pt x="15" y="302"/>
                  </a:lnTo>
                  <a:lnTo>
                    <a:pt x="10" y="299"/>
                  </a:lnTo>
                  <a:lnTo>
                    <a:pt x="6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1" y="284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9" y="285"/>
                  </a:lnTo>
                  <a:lnTo>
                    <a:pt x="13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20" y="284"/>
                  </a:lnTo>
                  <a:lnTo>
                    <a:pt x="22" y="284"/>
                  </a:lnTo>
                  <a:lnTo>
                    <a:pt x="23" y="282"/>
                  </a:lnTo>
                  <a:lnTo>
                    <a:pt x="28" y="281"/>
                  </a:lnTo>
                  <a:lnTo>
                    <a:pt x="31" y="281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3" y="277"/>
                  </a:lnTo>
                  <a:lnTo>
                    <a:pt x="52" y="263"/>
                  </a:lnTo>
                  <a:lnTo>
                    <a:pt x="61" y="248"/>
                  </a:lnTo>
                  <a:lnTo>
                    <a:pt x="65" y="237"/>
                  </a:lnTo>
                  <a:lnTo>
                    <a:pt x="62" y="233"/>
                  </a:lnTo>
                  <a:lnTo>
                    <a:pt x="59" y="22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9" y="214"/>
                  </a:lnTo>
                  <a:lnTo>
                    <a:pt x="65" y="208"/>
                  </a:lnTo>
                  <a:lnTo>
                    <a:pt x="73" y="200"/>
                  </a:lnTo>
                  <a:lnTo>
                    <a:pt x="80" y="189"/>
                  </a:lnTo>
                  <a:lnTo>
                    <a:pt x="86" y="178"/>
                  </a:lnTo>
                  <a:lnTo>
                    <a:pt x="92" y="167"/>
                  </a:lnTo>
                  <a:lnTo>
                    <a:pt x="97" y="159"/>
                  </a:lnTo>
                  <a:lnTo>
                    <a:pt x="101" y="153"/>
                  </a:lnTo>
                  <a:lnTo>
                    <a:pt x="107" y="152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15" y="145"/>
                  </a:lnTo>
                  <a:lnTo>
                    <a:pt x="113" y="145"/>
                  </a:lnTo>
                  <a:lnTo>
                    <a:pt x="112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7" y="137"/>
                  </a:lnTo>
                  <a:lnTo>
                    <a:pt x="104" y="134"/>
                  </a:lnTo>
                  <a:lnTo>
                    <a:pt x="101" y="127"/>
                  </a:lnTo>
                  <a:lnTo>
                    <a:pt x="100" y="115"/>
                  </a:lnTo>
                  <a:lnTo>
                    <a:pt x="101" y="10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2"/>
                  </a:lnTo>
                  <a:lnTo>
                    <a:pt x="100" y="82"/>
                  </a:lnTo>
                  <a:lnTo>
                    <a:pt x="95" y="82"/>
                  </a:lnTo>
                  <a:lnTo>
                    <a:pt x="91" y="81"/>
                  </a:lnTo>
                  <a:lnTo>
                    <a:pt x="89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5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06" y="1029"/>
              <a:ext cx="66" cy="39"/>
            </a:xfrm>
            <a:custGeom>
              <a:avLst/>
              <a:gdLst/>
              <a:ahLst/>
              <a:cxnLst>
                <a:cxn ang="0">
                  <a:pos x="94" y="49"/>
                </a:cxn>
                <a:cxn ang="0">
                  <a:pos x="92" y="55"/>
                </a:cxn>
                <a:cxn ang="0">
                  <a:pos x="88" y="57"/>
                </a:cxn>
                <a:cxn ang="0">
                  <a:pos x="79" y="55"/>
                </a:cxn>
                <a:cxn ang="0">
                  <a:pos x="65" y="55"/>
                </a:cxn>
                <a:cxn ang="0">
                  <a:pos x="46" y="50"/>
                </a:cxn>
                <a:cxn ang="0">
                  <a:pos x="41" y="39"/>
                </a:cxn>
                <a:cxn ang="0">
                  <a:pos x="37" y="34"/>
                </a:cxn>
                <a:cxn ang="0">
                  <a:pos x="32" y="27"/>
                </a:cxn>
                <a:cxn ang="0">
                  <a:pos x="28" y="30"/>
                </a:cxn>
                <a:cxn ang="0">
                  <a:pos x="31" y="35"/>
                </a:cxn>
                <a:cxn ang="0">
                  <a:pos x="31" y="39"/>
                </a:cxn>
                <a:cxn ang="0">
                  <a:pos x="23" y="37"/>
                </a:cxn>
                <a:cxn ang="0">
                  <a:pos x="11" y="30"/>
                </a:cxn>
                <a:cxn ang="0">
                  <a:pos x="7" y="33"/>
                </a:cxn>
                <a:cxn ang="0">
                  <a:pos x="13" y="38"/>
                </a:cxn>
                <a:cxn ang="0">
                  <a:pos x="17" y="41"/>
                </a:cxn>
                <a:cxn ang="0">
                  <a:pos x="13" y="42"/>
                </a:cxn>
                <a:cxn ang="0">
                  <a:pos x="4" y="42"/>
                </a:cxn>
                <a:cxn ang="0">
                  <a:pos x="0" y="44"/>
                </a:cxn>
                <a:cxn ang="0">
                  <a:pos x="5" y="48"/>
                </a:cxn>
                <a:cxn ang="0">
                  <a:pos x="16" y="49"/>
                </a:cxn>
                <a:cxn ang="0">
                  <a:pos x="14" y="50"/>
                </a:cxn>
                <a:cxn ang="0">
                  <a:pos x="8" y="53"/>
                </a:cxn>
                <a:cxn ang="0">
                  <a:pos x="3" y="56"/>
                </a:cxn>
                <a:cxn ang="0">
                  <a:pos x="5" y="60"/>
                </a:cxn>
                <a:cxn ang="0">
                  <a:pos x="14" y="57"/>
                </a:cxn>
                <a:cxn ang="0">
                  <a:pos x="19" y="57"/>
                </a:cxn>
                <a:cxn ang="0">
                  <a:pos x="14" y="60"/>
                </a:cxn>
                <a:cxn ang="0">
                  <a:pos x="11" y="67"/>
                </a:cxn>
                <a:cxn ang="0">
                  <a:pos x="11" y="70"/>
                </a:cxn>
                <a:cxn ang="0">
                  <a:pos x="17" y="66"/>
                </a:cxn>
                <a:cxn ang="0">
                  <a:pos x="23" y="61"/>
                </a:cxn>
                <a:cxn ang="0">
                  <a:pos x="40" y="61"/>
                </a:cxn>
                <a:cxn ang="0">
                  <a:pos x="55" y="67"/>
                </a:cxn>
                <a:cxn ang="0">
                  <a:pos x="64" y="72"/>
                </a:cxn>
                <a:cxn ang="0">
                  <a:pos x="80" y="78"/>
                </a:cxn>
                <a:cxn ang="0">
                  <a:pos x="104" y="75"/>
                </a:cxn>
                <a:cxn ang="0">
                  <a:pos x="116" y="60"/>
                </a:cxn>
                <a:cxn ang="0">
                  <a:pos x="121" y="46"/>
                </a:cxn>
                <a:cxn ang="0">
                  <a:pos x="128" y="33"/>
                </a:cxn>
                <a:cxn ang="0">
                  <a:pos x="128" y="7"/>
                </a:cxn>
                <a:cxn ang="0">
                  <a:pos x="98" y="5"/>
                </a:cxn>
                <a:cxn ang="0">
                  <a:pos x="94" y="23"/>
                </a:cxn>
                <a:cxn ang="0">
                  <a:pos x="89" y="44"/>
                </a:cxn>
              </a:cxnLst>
              <a:rect l="0" t="0" r="r" b="b"/>
              <a:pathLst>
                <a:path w="133" h="78">
                  <a:moveTo>
                    <a:pt x="89" y="44"/>
                  </a:moveTo>
                  <a:lnTo>
                    <a:pt x="94" y="46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1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58" y="53"/>
                  </a:lnTo>
                  <a:lnTo>
                    <a:pt x="50" y="52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9" y="64"/>
                  </a:lnTo>
                  <a:lnTo>
                    <a:pt x="55" y="67"/>
                  </a:lnTo>
                  <a:lnTo>
                    <a:pt x="58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4" y="77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4" y="75"/>
                  </a:lnTo>
                  <a:lnTo>
                    <a:pt x="107" y="72"/>
                  </a:lnTo>
                  <a:lnTo>
                    <a:pt x="112" y="67"/>
                  </a:lnTo>
                  <a:lnTo>
                    <a:pt x="116" y="60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1" y="46"/>
                  </a:lnTo>
                  <a:lnTo>
                    <a:pt x="122" y="41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3" y="27"/>
                  </a:lnTo>
                  <a:lnTo>
                    <a:pt x="133" y="18"/>
                  </a:lnTo>
                  <a:lnTo>
                    <a:pt x="128" y="7"/>
                  </a:lnTo>
                  <a:lnTo>
                    <a:pt x="113" y="0"/>
                  </a:lnTo>
                  <a:lnTo>
                    <a:pt x="104" y="1"/>
                  </a:lnTo>
                  <a:lnTo>
                    <a:pt x="98" y="5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1" y="3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136" y="987"/>
              <a:ext cx="120" cy="164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9" y="14"/>
                </a:cxn>
                <a:cxn ang="0">
                  <a:pos x="61" y="0"/>
                </a:cxn>
                <a:cxn ang="0">
                  <a:pos x="81" y="7"/>
                </a:cxn>
                <a:cxn ang="0">
                  <a:pos x="93" y="14"/>
                </a:cxn>
                <a:cxn ang="0">
                  <a:pos x="124" y="34"/>
                </a:cxn>
                <a:cxn ang="0">
                  <a:pos x="109" y="52"/>
                </a:cxn>
                <a:cxn ang="0">
                  <a:pos x="99" y="60"/>
                </a:cxn>
                <a:cxn ang="0">
                  <a:pos x="99" y="63"/>
                </a:cxn>
                <a:cxn ang="0">
                  <a:pos x="88" y="64"/>
                </a:cxn>
                <a:cxn ang="0">
                  <a:pos x="91" y="69"/>
                </a:cxn>
                <a:cxn ang="0">
                  <a:pos x="103" y="75"/>
                </a:cxn>
                <a:cxn ang="0">
                  <a:pos x="108" y="99"/>
                </a:cxn>
                <a:cxn ang="0">
                  <a:pos x="112" y="102"/>
                </a:cxn>
                <a:cxn ang="0">
                  <a:pos x="115" y="119"/>
                </a:cxn>
                <a:cxn ang="0">
                  <a:pos x="118" y="134"/>
                </a:cxn>
                <a:cxn ang="0">
                  <a:pos x="138" y="155"/>
                </a:cxn>
                <a:cxn ang="0">
                  <a:pos x="174" y="174"/>
                </a:cxn>
                <a:cxn ang="0">
                  <a:pos x="190" y="188"/>
                </a:cxn>
                <a:cxn ang="0">
                  <a:pos x="162" y="198"/>
                </a:cxn>
                <a:cxn ang="0">
                  <a:pos x="147" y="213"/>
                </a:cxn>
                <a:cxn ang="0">
                  <a:pos x="154" y="224"/>
                </a:cxn>
                <a:cxn ang="0">
                  <a:pos x="172" y="225"/>
                </a:cxn>
                <a:cxn ang="0">
                  <a:pos x="208" y="236"/>
                </a:cxn>
                <a:cxn ang="0">
                  <a:pos x="234" y="236"/>
                </a:cxn>
                <a:cxn ang="0">
                  <a:pos x="238" y="259"/>
                </a:cxn>
                <a:cxn ang="0">
                  <a:pos x="234" y="283"/>
                </a:cxn>
                <a:cxn ang="0">
                  <a:pos x="217" y="284"/>
                </a:cxn>
                <a:cxn ang="0">
                  <a:pos x="216" y="269"/>
                </a:cxn>
                <a:cxn ang="0">
                  <a:pos x="208" y="254"/>
                </a:cxn>
                <a:cxn ang="0">
                  <a:pos x="187" y="250"/>
                </a:cxn>
                <a:cxn ang="0">
                  <a:pos x="153" y="246"/>
                </a:cxn>
                <a:cxn ang="0">
                  <a:pos x="127" y="233"/>
                </a:cxn>
                <a:cxn ang="0">
                  <a:pos x="111" y="220"/>
                </a:cxn>
                <a:cxn ang="0">
                  <a:pos x="84" y="231"/>
                </a:cxn>
                <a:cxn ang="0">
                  <a:pos x="78" y="254"/>
                </a:cxn>
                <a:cxn ang="0">
                  <a:pos x="54" y="292"/>
                </a:cxn>
                <a:cxn ang="0">
                  <a:pos x="46" y="320"/>
                </a:cxn>
                <a:cxn ang="0">
                  <a:pos x="31" y="320"/>
                </a:cxn>
                <a:cxn ang="0">
                  <a:pos x="9" y="324"/>
                </a:cxn>
                <a:cxn ang="0">
                  <a:pos x="0" y="314"/>
                </a:cxn>
                <a:cxn ang="0">
                  <a:pos x="10" y="310"/>
                </a:cxn>
                <a:cxn ang="0">
                  <a:pos x="19" y="303"/>
                </a:cxn>
                <a:cxn ang="0">
                  <a:pos x="27" y="296"/>
                </a:cxn>
                <a:cxn ang="0">
                  <a:pos x="39" y="280"/>
                </a:cxn>
                <a:cxn ang="0">
                  <a:pos x="55" y="226"/>
                </a:cxn>
                <a:cxn ang="0">
                  <a:pos x="52" y="220"/>
                </a:cxn>
                <a:cxn ang="0">
                  <a:pos x="57" y="198"/>
                </a:cxn>
                <a:cxn ang="0">
                  <a:pos x="66" y="147"/>
                </a:cxn>
                <a:cxn ang="0">
                  <a:pos x="73" y="137"/>
                </a:cxn>
                <a:cxn ang="0">
                  <a:pos x="57" y="106"/>
                </a:cxn>
                <a:cxn ang="0">
                  <a:pos x="54" y="77"/>
                </a:cxn>
                <a:cxn ang="0">
                  <a:pos x="63" y="67"/>
                </a:cxn>
                <a:cxn ang="0">
                  <a:pos x="42" y="58"/>
                </a:cxn>
                <a:cxn ang="0">
                  <a:pos x="39" y="47"/>
                </a:cxn>
                <a:cxn ang="0">
                  <a:pos x="37" y="41"/>
                </a:cxn>
                <a:cxn ang="0">
                  <a:pos x="34" y="34"/>
                </a:cxn>
              </a:cxnLst>
              <a:rect l="0" t="0" r="r" b="b"/>
              <a:pathLst>
                <a:path w="240" h="327">
                  <a:moveTo>
                    <a:pt x="34" y="29"/>
                  </a:moveTo>
                  <a:lnTo>
                    <a:pt x="33" y="27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9" y="10"/>
                  </a:lnTo>
                  <a:lnTo>
                    <a:pt x="81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7" y="19"/>
                  </a:lnTo>
                  <a:lnTo>
                    <a:pt x="106" y="26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24" y="34"/>
                  </a:lnTo>
                  <a:lnTo>
                    <a:pt x="124" y="42"/>
                  </a:lnTo>
                  <a:lnTo>
                    <a:pt x="118" y="48"/>
                  </a:lnTo>
                  <a:lnTo>
                    <a:pt x="103" y="49"/>
                  </a:lnTo>
                  <a:lnTo>
                    <a:pt x="106" y="51"/>
                  </a:lnTo>
                  <a:lnTo>
                    <a:pt x="109" y="52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12" y="56"/>
                  </a:lnTo>
                  <a:lnTo>
                    <a:pt x="106" y="59"/>
                  </a:lnTo>
                  <a:lnTo>
                    <a:pt x="99" y="60"/>
                  </a:lnTo>
                  <a:lnTo>
                    <a:pt x="88" y="59"/>
                  </a:lnTo>
                  <a:lnTo>
                    <a:pt x="93" y="60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99" y="63"/>
                  </a:lnTo>
                  <a:lnTo>
                    <a:pt x="97" y="64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4" y="66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9"/>
                  </a:lnTo>
                  <a:lnTo>
                    <a:pt x="96" y="70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3" y="77"/>
                  </a:lnTo>
                  <a:lnTo>
                    <a:pt x="106" y="80"/>
                  </a:lnTo>
                  <a:lnTo>
                    <a:pt x="108" y="85"/>
                  </a:lnTo>
                  <a:lnTo>
                    <a:pt x="109" y="93"/>
                  </a:lnTo>
                  <a:lnTo>
                    <a:pt x="108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5" y="106"/>
                  </a:lnTo>
                  <a:lnTo>
                    <a:pt x="117" y="110"/>
                  </a:lnTo>
                  <a:lnTo>
                    <a:pt x="118" y="112"/>
                  </a:lnTo>
                  <a:lnTo>
                    <a:pt x="117" y="115"/>
                  </a:lnTo>
                  <a:lnTo>
                    <a:pt x="115" y="119"/>
                  </a:lnTo>
                  <a:lnTo>
                    <a:pt x="114" y="125"/>
                  </a:lnTo>
                  <a:lnTo>
                    <a:pt x="115" y="130"/>
                  </a:lnTo>
                  <a:lnTo>
                    <a:pt x="117" y="133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20" y="134"/>
                  </a:lnTo>
                  <a:lnTo>
                    <a:pt x="126" y="139"/>
                  </a:lnTo>
                  <a:lnTo>
                    <a:pt x="132" y="144"/>
                  </a:lnTo>
                  <a:lnTo>
                    <a:pt x="136" y="151"/>
                  </a:lnTo>
                  <a:lnTo>
                    <a:pt x="138" y="155"/>
                  </a:lnTo>
                  <a:lnTo>
                    <a:pt x="141" y="159"/>
                  </a:lnTo>
                  <a:lnTo>
                    <a:pt x="147" y="163"/>
                  </a:lnTo>
                  <a:lnTo>
                    <a:pt x="154" y="167"/>
                  </a:lnTo>
                  <a:lnTo>
                    <a:pt x="163" y="172"/>
                  </a:lnTo>
                  <a:lnTo>
                    <a:pt x="174" y="174"/>
                  </a:lnTo>
                  <a:lnTo>
                    <a:pt x="184" y="177"/>
                  </a:lnTo>
                  <a:lnTo>
                    <a:pt x="195" y="178"/>
                  </a:lnTo>
                  <a:lnTo>
                    <a:pt x="204" y="177"/>
                  </a:lnTo>
                  <a:lnTo>
                    <a:pt x="198" y="184"/>
                  </a:lnTo>
                  <a:lnTo>
                    <a:pt x="190" y="188"/>
                  </a:lnTo>
                  <a:lnTo>
                    <a:pt x="183" y="191"/>
                  </a:lnTo>
                  <a:lnTo>
                    <a:pt x="177" y="191"/>
                  </a:lnTo>
                  <a:lnTo>
                    <a:pt x="172" y="192"/>
                  </a:lnTo>
                  <a:lnTo>
                    <a:pt x="168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54" y="206"/>
                  </a:lnTo>
                  <a:lnTo>
                    <a:pt x="153" y="210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50" y="215"/>
                  </a:lnTo>
                  <a:lnTo>
                    <a:pt x="151" y="218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6" y="225"/>
                  </a:lnTo>
                  <a:lnTo>
                    <a:pt x="159" y="226"/>
                  </a:lnTo>
                  <a:lnTo>
                    <a:pt x="162" y="226"/>
                  </a:lnTo>
                  <a:lnTo>
                    <a:pt x="166" y="226"/>
                  </a:lnTo>
                  <a:lnTo>
                    <a:pt x="172" y="225"/>
                  </a:lnTo>
                  <a:lnTo>
                    <a:pt x="180" y="225"/>
                  </a:lnTo>
                  <a:lnTo>
                    <a:pt x="187" y="226"/>
                  </a:lnTo>
                  <a:lnTo>
                    <a:pt x="195" y="229"/>
                  </a:lnTo>
                  <a:lnTo>
                    <a:pt x="201" y="233"/>
                  </a:lnTo>
                  <a:lnTo>
                    <a:pt x="208" y="236"/>
                  </a:lnTo>
                  <a:lnTo>
                    <a:pt x="214" y="237"/>
                  </a:lnTo>
                  <a:lnTo>
                    <a:pt x="220" y="237"/>
                  </a:lnTo>
                  <a:lnTo>
                    <a:pt x="225" y="236"/>
                  </a:lnTo>
                  <a:lnTo>
                    <a:pt x="229" y="235"/>
                  </a:lnTo>
                  <a:lnTo>
                    <a:pt x="234" y="236"/>
                  </a:lnTo>
                  <a:lnTo>
                    <a:pt x="238" y="239"/>
                  </a:lnTo>
                  <a:lnTo>
                    <a:pt x="240" y="244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8" y="259"/>
                  </a:lnTo>
                  <a:lnTo>
                    <a:pt x="237" y="265"/>
                  </a:lnTo>
                  <a:lnTo>
                    <a:pt x="235" y="269"/>
                  </a:lnTo>
                  <a:lnTo>
                    <a:pt x="235" y="274"/>
                  </a:lnTo>
                  <a:lnTo>
                    <a:pt x="235" y="279"/>
                  </a:lnTo>
                  <a:lnTo>
                    <a:pt x="234" y="283"/>
                  </a:lnTo>
                  <a:lnTo>
                    <a:pt x="231" y="287"/>
                  </a:lnTo>
                  <a:lnTo>
                    <a:pt x="226" y="290"/>
                  </a:lnTo>
                  <a:lnTo>
                    <a:pt x="222" y="288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4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4" y="266"/>
                  </a:lnTo>
                  <a:lnTo>
                    <a:pt x="213" y="262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08" y="254"/>
                  </a:lnTo>
                  <a:lnTo>
                    <a:pt x="204" y="253"/>
                  </a:lnTo>
                  <a:lnTo>
                    <a:pt x="199" y="250"/>
                  </a:lnTo>
                  <a:lnTo>
                    <a:pt x="196" y="250"/>
                  </a:lnTo>
                  <a:lnTo>
                    <a:pt x="193" y="250"/>
                  </a:lnTo>
                  <a:lnTo>
                    <a:pt x="187" y="250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7"/>
                  </a:lnTo>
                  <a:lnTo>
                    <a:pt x="159" y="246"/>
                  </a:lnTo>
                  <a:lnTo>
                    <a:pt x="153" y="246"/>
                  </a:lnTo>
                  <a:lnTo>
                    <a:pt x="150" y="244"/>
                  </a:lnTo>
                  <a:lnTo>
                    <a:pt x="145" y="243"/>
                  </a:lnTo>
                  <a:lnTo>
                    <a:pt x="139" y="242"/>
                  </a:lnTo>
                  <a:lnTo>
                    <a:pt x="133" y="237"/>
                  </a:lnTo>
                  <a:lnTo>
                    <a:pt x="127" y="233"/>
                  </a:lnTo>
                  <a:lnTo>
                    <a:pt x="121" y="228"/>
                  </a:lnTo>
                  <a:lnTo>
                    <a:pt x="118" y="224"/>
                  </a:lnTo>
                  <a:lnTo>
                    <a:pt x="115" y="220"/>
                  </a:lnTo>
                  <a:lnTo>
                    <a:pt x="114" y="218"/>
                  </a:lnTo>
                  <a:lnTo>
                    <a:pt x="111" y="220"/>
                  </a:lnTo>
                  <a:lnTo>
                    <a:pt x="105" y="222"/>
                  </a:lnTo>
                  <a:lnTo>
                    <a:pt x="97" y="225"/>
                  </a:lnTo>
                  <a:lnTo>
                    <a:pt x="88" y="225"/>
                  </a:lnTo>
                  <a:lnTo>
                    <a:pt x="87" y="226"/>
                  </a:lnTo>
                  <a:lnTo>
                    <a:pt x="84" y="231"/>
                  </a:lnTo>
                  <a:lnTo>
                    <a:pt x="82" y="233"/>
                  </a:lnTo>
                  <a:lnTo>
                    <a:pt x="81" y="236"/>
                  </a:lnTo>
                  <a:lnTo>
                    <a:pt x="81" y="240"/>
                  </a:lnTo>
                  <a:lnTo>
                    <a:pt x="79" y="247"/>
                  </a:lnTo>
                  <a:lnTo>
                    <a:pt x="78" y="254"/>
                  </a:lnTo>
                  <a:lnTo>
                    <a:pt x="73" y="261"/>
                  </a:lnTo>
                  <a:lnTo>
                    <a:pt x="69" y="268"/>
                  </a:lnTo>
                  <a:lnTo>
                    <a:pt x="63" y="274"/>
                  </a:lnTo>
                  <a:lnTo>
                    <a:pt x="57" y="283"/>
                  </a:lnTo>
                  <a:lnTo>
                    <a:pt x="54" y="292"/>
                  </a:lnTo>
                  <a:lnTo>
                    <a:pt x="54" y="299"/>
                  </a:lnTo>
                  <a:lnTo>
                    <a:pt x="54" y="305"/>
                  </a:lnTo>
                  <a:lnTo>
                    <a:pt x="52" y="312"/>
                  </a:lnTo>
                  <a:lnTo>
                    <a:pt x="49" y="318"/>
                  </a:lnTo>
                  <a:lnTo>
                    <a:pt x="46" y="320"/>
                  </a:lnTo>
                  <a:lnTo>
                    <a:pt x="45" y="320"/>
                  </a:lnTo>
                  <a:lnTo>
                    <a:pt x="42" y="318"/>
                  </a:lnTo>
                  <a:lnTo>
                    <a:pt x="40" y="318"/>
                  </a:lnTo>
                  <a:lnTo>
                    <a:pt x="37" y="318"/>
                  </a:lnTo>
                  <a:lnTo>
                    <a:pt x="31" y="320"/>
                  </a:lnTo>
                  <a:lnTo>
                    <a:pt x="27" y="323"/>
                  </a:lnTo>
                  <a:lnTo>
                    <a:pt x="22" y="325"/>
                  </a:lnTo>
                  <a:lnTo>
                    <a:pt x="18" y="327"/>
                  </a:lnTo>
                  <a:lnTo>
                    <a:pt x="13" y="325"/>
                  </a:lnTo>
                  <a:lnTo>
                    <a:pt x="9" y="324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" y="310"/>
                  </a:lnTo>
                  <a:lnTo>
                    <a:pt x="4" y="309"/>
                  </a:lnTo>
                  <a:lnTo>
                    <a:pt x="7" y="310"/>
                  </a:lnTo>
                  <a:lnTo>
                    <a:pt x="10" y="310"/>
                  </a:lnTo>
                  <a:lnTo>
                    <a:pt x="12" y="310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8" y="306"/>
                  </a:lnTo>
                  <a:lnTo>
                    <a:pt x="19" y="303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19" y="298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8" y="296"/>
                  </a:lnTo>
                  <a:lnTo>
                    <a:pt x="31" y="295"/>
                  </a:lnTo>
                  <a:lnTo>
                    <a:pt x="33" y="292"/>
                  </a:lnTo>
                  <a:lnTo>
                    <a:pt x="34" y="290"/>
                  </a:lnTo>
                  <a:lnTo>
                    <a:pt x="39" y="280"/>
                  </a:lnTo>
                  <a:lnTo>
                    <a:pt x="45" y="262"/>
                  </a:lnTo>
                  <a:lnTo>
                    <a:pt x="49" y="244"/>
                  </a:lnTo>
                  <a:lnTo>
                    <a:pt x="52" y="233"/>
                  </a:lnTo>
                  <a:lnTo>
                    <a:pt x="52" y="229"/>
                  </a:lnTo>
                  <a:lnTo>
                    <a:pt x="55" y="226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58" y="209"/>
                  </a:lnTo>
                  <a:lnTo>
                    <a:pt x="58" y="203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8" y="162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3" y="137"/>
                  </a:lnTo>
                  <a:lnTo>
                    <a:pt x="73" y="133"/>
                  </a:lnTo>
                  <a:lnTo>
                    <a:pt x="69" y="128"/>
                  </a:lnTo>
                  <a:lnTo>
                    <a:pt x="64" y="122"/>
                  </a:lnTo>
                  <a:lnTo>
                    <a:pt x="60" y="114"/>
                  </a:lnTo>
                  <a:lnTo>
                    <a:pt x="57" y="106"/>
                  </a:lnTo>
                  <a:lnTo>
                    <a:pt x="57" y="96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7" y="62"/>
                  </a:lnTo>
                  <a:lnTo>
                    <a:pt x="49" y="60"/>
                  </a:lnTo>
                  <a:lnTo>
                    <a:pt x="45" y="59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195" y="1042"/>
              <a:ext cx="21" cy="24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24"/>
                </a:cxn>
                <a:cxn ang="0">
                  <a:pos x="8" y="15"/>
                </a:cxn>
                <a:cxn ang="0">
                  <a:pos x="12" y="6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6" y="9"/>
                </a:cxn>
                <a:cxn ang="0">
                  <a:pos x="38" y="14"/>
                </a:cxn>
                <a:cxn ang="0">
                  <a:pos x="41" y="18"/>
                </a:cxn>
                <a:cxn ang="0">
                  <a:pos x="38" y="22"/>
                </a:cxn>
                <a:cxn ang="0">
                  <a:pos x="27" y="26"/>
                </a:cxn>
                <a:cxn ang="0">
                  <a:pos x="33" y="26"/>
                </a:cxn>
                <a:cxn ang="0">
                  <a:pos x="38" y="28"/>
                </a:cxn>
                <a:cxn ang="0">
                  <a:pos x="39" y="29"/>
                </a:cxn>
                <a:cxn ang="0">
                  <a:pos x="42" y="29"/>
                </a:cxn>
                <a:cxn ang="0">
                  <a:pos x="42" y="33"/>
                </a:cxn>
                <a:cxn ang="0">
                  <a:pos x="42" y="42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24" y="47"/>
                </a:cxn>
                <a:cxn ang="0">
                  <a:pos x="18" y="44"/>
                </a:cxn>
                <a:cxn ang="0">
                  <a:pos x="14" y="43"/>
                </a:cxn>
                <a:cxn ang="0">
                  <a:pos x="12" y="43"/>
                </a:cxn>
                <a:cxn ang="0">
                  <a:pos x="0" y="29"/>
                </a:cxn>
              </a:cxnLst>
              <a:rect l="0" t="0" r="r" b="b"/>
              <a:pathLst>
                <a:path w="42" h="50">
                  <a:moveTo>
                    <a:pt x="0" y="29"/>
                  </a:moveTo>
                  <a:lnTo>
                    <a:pt x="3" y="24"/>
                  </a:lnTo>
                  <a:lnTo>
                    <a:pt x="8" y="15"/>
                  </a:lnTo>
                  <a:lnTo>
                    <a:pt x="12" y="6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38" y="22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24" y="47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134" y="1023"/>
              <a:ext cx="51" cy="62"/>
            </a:xfrm>
            <a:custGeom>
              <a:avLst/>
              <a:gdLst/>
              <a:ahLst/>
              <a:cxnLst>
                <a:cxn ang="0">
                  <a:pos x="97" y="63"/>
                </a:cxn>
                <a:cxn ang="0">
                  <a:pos x="98" y="52"/>
                </a:cxn>
                <a:cxn ang="0">
                  <a:pos x="100" y="48"/>
                </a:cxn>
                <a:cxn ang="0">
                  <a:pos x="101" y="44"/>
                </a:cxn>
                <a:cxn ang="0">
                  <a:pos x="103" y="37"/>
                </a:cxn>
                <a:cxn ang="0">
                  <a:pos x="101" y="21"/>
                </a:cxn>
                <a:cxn ang="0">
                  <a:pos x="88" y="2"/>
                </a:cxn>
                <a:cxn ang="0">
                  <a:pos x="70" y="3"/>
                </a:cxn>
                <a:cxn ang="0">
                  <a:pos x="62" y="11"/>
                </a:cxn>
                <a:cxn ang="0">
                  <a:pos x="61" y="22"/>
                </a:cxn>
                <a:cxn ang="0">
                  <a:pos x="58" y="31"/>
                </a:cxn>
                <a:cxn ang="0">
                  <a:pos x="58" y="39"/>
                </a:cxn>
                <a:cxn ang="0">
                  <a:pos x="67" y="48"/>
                </a:cxn>
                <a:cxn ang="0">
                  <a:pos x="68" y="59"/>
                </a:cxn>
                <a:cxn ang="0">
                  <a:pos x="71" y="63"/>
                </a:cxn>
                <a:cxn ang="0">
                  <a:pos x="70" y="68"/>
                </a:cxn>
                <a:cxn ang="0">
                  <a:pos x="65" y="73"/>
                </a:cxn>
                <a:cxn ang="0">
                  <a:pos x="53" y="79"/>
                </a:cxn>
                <a:cxn ang="0">
                  <a:pos x="44" y="84"/>
                </a:cxn>
                <a:cxn ang="0">
                  <a:pos x="34" y="92"/>
                </a:cxn>
                <a:cxn ang="0">
                  <a:pos x="29" y="95"/>
                </a:cxn>
                <a:cxn ang="0">
                  <a:pos x="25" y="94"/>
                </a:cxn>
                <a:cxn ang="0">
                  <a:pos x="22" y="91"/>
                </a:cxn>
                <a:cxn ang="0">
                  <a:pos x="17" y="91"/>
                </a:cxn>
                <a:cxn ang="0">
                  <a:pos x="13" y="91"/>
                </a:cxn>
                <a:cxn ang="0">
                  <a:pos x="11" y="94"/>
                </a:cxn>
                <a:cxn ang="0">
                  <a:pos x="14" y="95"/>
                </a:cxn>
                <a:cxn ang="0">
                  <a:pos x="17" y="98"/>
                </a:cxn>
                <a:cxn ang="0">
                  <a:pos x="10" y="103"/>
                </a:cxn>
                <a:cxn ang="0">
                  <a:pos x="3" y="109"/>
                </a:cxn>
                <a:cxn ang="0">
                  <a:pos x="0" y="113"/>
                </a:cxn>
                <a:cxn ang="0">
                  <a:pos x="1" y="114"/>
                </a:cxn>
                <a:cxn ang="0">
                  <a:pos x="4" y="111"/>
                </a:cxn>
                <a:cxn ang="0">
                  <a:pos x="10" y="109"/>
                </a:cxn>
                <a:cxn ang="0">
                  <a:pos x="8" y="111"/>
                </a:cxn>
                <a:cxn ang="0">
                  <a:pos x="4" y="116"/>
                </a:cxn>
                <a:cxn ang="0">
                  <a:pos x="4" y="118"/>
                </a:cxn>
                <a:cxn ang="0">
                  <a:pos x="8" y="121"/>
                </a:cxn>
                <a:cxn ang="0">
                  <a:pos x="10" y="121"/>
                </a:cxn>
                <a:cxn ang="0">
                  <a:pos x="13" y="121"/>
                </a:cxn>
                <a:cxn ang="0">
                  <a:pos x="14" y="118"/>
                </a:cxn>
                <a:cxn ang="0">
                  <a:pos x="19" y="116"/>
                </a:cxn>
                <a:cxn ang="0">
                  <a:pos x="17" y="117"/>
                </a:cxn>
                <a:cxn ang="0">
                  <a:pos x="17" y="121"/>
                </a:cxn>
                <a:cxn ang="0">
                  <a:pos x="16" y="122"/>
                </a:cxn>
                <a:cxn ang="0">
                  <a:pos x="19" y="124"/>
                </a:cxn>
                <a:cxn ang="0">
                  <a:pos x="22" y="118"/>
                </a:cxn>
                <a:cxn ang="0">
                  <a:pos x="29" y="114"/>
                </a:cxn>
                <a:cxn ang="0">
                  <a:pos x="32" y="111"/>
                </a:cxn>
                <a:cxn ang="0">
                  <a:pos x="35" y="109"/>
                </a:cxn>
                <a:cxn ang="0">
                  <a:pos x="38" y="105"/>
                </a:cxn>
                <a:cxn ang="0">
                  <a:pos x="47" y="101"/>
                </a:cxn>
                <a:cxn ang="0">
                  <a:pos x="61" y="96"/>
                </a:cxn>
                <a:cxn ang="0">
                  <a:pos x="80" y="87"/>
                </a:cxn>
                <a:cxn ang="0">
                  <a:pos x="88" y="79"/>
                </a:cxn>
                <a:cxn ang="0">
                  <a:pos x="92" y="68"/>
                </a:cxn>
              </a:cxnLst>
              <a:rect l="0" t="0" r="r" b="b"/>
              <a:pathLst>
                <a:path w="103" h="124">
                  <a:moveTo>
                    <a:pt x="92" y="63"/>
                  </a:moveTo>
                  <a:lnTo>
                    <a:pt x="97" y="63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1" y="44"/>
                  </a:lnTo>
                  <a:lnTo>
                    <a:pt x="103" y="41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1" y="21"/>
                  </a:lnTo>
                  <a:lnTo>
                    <a:pt x="95" y="10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70" y="3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61" y="17"/>
                  </a:lnTo>
                  <a:lnTo>
                    <a:pt x="61" y="22"/>
                  </a:lnTo>
                  <a:lnTo>
                    <a:pt x="59" y="26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62" y="43"/>
                  </a:lnTo>
                  <a:lnTo>
                    <a:pt x="67" y="48"/>
                  </a:lnTo>
                  <a:lnTo>
                    <a:pt x="71" y="52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9" y="81"/>
                  </a:lnTo>
                  <a:lnTo>
                    <a:pt x="44" y="84"/>
                  </a:lnTo>
                  <a:lnTo>
                    <a:pt x="38" y="88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2" y="91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4" y="99"/>
                  </a:lnTo>
                  <a:lnTo>
                    <a:pt x="10" y="103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3" y="113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8" y="111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7"/>
                  </a:lnTo>
                  <a:lnTo>
                    <a:pt x="4" y="118"/>
                  </a:lnTo>
                  <a:lnTo>
                    <a:pt x="5" y="120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22" y="118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11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7" y="106"/>
                  </a:lnTo>
                  <a:lnTo>
                    <a:pt x="38" y="105"/>
                  </a:lnTo>
                  <a:lnTo>
                    <a:pt x="43" y="102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61" y="96"/>
                  </a:lnTo>
                  <a:lnTo>
                    <a:pt x="71" y="92"/>
                  </a:lnTo>
                  <a:lnTo>
                    <a:pt x="80" y="87"/>
                  </a:lnTo>
                  <a:lnTo>
                    <a:pt x="85" y="81"/>
                  </a:lnTo>
                  <a:lnTo>
                    <a:pt x="88" y="79"/>
                  </a:lnTo>
                  <a:lnTo>
                    <a:pt x="91" y="73"/>
                  </a:lnTo>
                  <a:lnTo>
                    <a:pt x="92" y="68"/>
                  </a:lnTo>
                  <a:lnTo>
                    <a:pt x="92" y="6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58" y="1009"/>
              <a:ext cx="110" cy="136"/>
            </a:xfrm>
            <a:custGeom>
              <a:avLst/>
              <a:gdLst/>
              <a:ahLst/>
              <a:cxnLst>
                <a:cxn ang="0">
                  <a:pos x="193" y="206"/>
                </a:cxn>
                <a:cxn ang="0">
                  <a:pos x="196" y="211"/>
                </a:cxn>
                <a:cxn ang="0">
                  <a:pos x="205" y="212"/>
                </a:cxn>
                <a:cxn ang="0">
                  <a:pos x="220" y="250"/>
                </a:cxn>
                <a:cxn ang="0">
                  <a:pos x="207" y="267"/>
                </a:cxn>
                <a:cxn ang="0">
                  <a:pos x="199" y="256"/>
                </a:cxn>
                <a:cxn ang="0">
                  <a:pos x="189" y="243"/>
                </a:cxn>
                <a:cxn ang="0">
                  <a:pos x="183" y="231"/>
                </a:cxn>
                <a:cxn ang="0">
                  <a:pos x="178" y="232"/>
                </a:cxn>
                <a:cxn ang="0">
                  <a:pos x="172" y="232"/>
                </a:cxn>
                <a:cxn ang="0">
                  <a:pos x="154" y="227"/>
                </a:cxn>
                <a:cxn ang="0">
                  <a:pos x="136" y="220"/>
                </a:cxn>
                <a:cxn ang="0">
                  <a:pos x="120" y="208"/>
                </a:cxn>
                <a:cxn ang="0">
                  <a:pos x="106" y="190"/>
                </a:cxn>
                <a:cxn ang="0">
                  <a:pos x="97" y="183"/>
                </a:cxn>
                <a:cxn ang="0">
                  <a:pos x="76" y="202"/>
                </a:cxn>
                <a:cxn ang="0">
                  <a:pos x="72" y="224"/>
                </a:cxn>
                <a:cxn ang="0">
                  <a:pos x="66" y="245"/>
                </a:cxn>
                <a:cxn ang="0">
                  <a:pos x="61" y="245"/>
                </a:cxn>
                <a:cxn ang="0">
                  <a:pos x="63" y="267"/>
                </a:cxn>
                <a:cxn ang="0">
                  <a:pos x="49" y="270"/>
                </a:cxn>
                <a:cxn ang="0">
                  <a:pos x="18" y="260"/>
                </a:cxn>
                <a:cxn ang="0">
                  <a:pos x="0" y="254"/>
                </a:cxn>
                <a:cxn ang="0">
                  <a:pos x="11" y="242"/>
                </a:cxn>
                <a:cxn ang="0">
                  <a:pos x="30" y="241"/>
                </a:cxn>
                <a:cxn ang="0">
                  <a:pos x="32" y="238"/>
                </a:cxn>
                <a:cxn ang="0">
                  <a:pos x="36" y="189"/>
                </a:cxn>
                <a:cxn ang="0">
                  <a:pos x="52" y="168"/>
                </a:cxn>
                <a:cxn ang="0">
                  <a:pos x="69" y="158"/>
                </a:cxn>
                <a:cxn ang="0">
                  <a:pos x="70" y="149"/>
                </a:cxn>
                <a:cxn ang="0">
                  <a:pos x="52" y="120"/>
                </a:cxn>
                <a:cxn ang="0">
                  <a:pos x="51" y="88"/>
                </a:cxn>
                <a:cxn ang="0">
                  <a:pos x="32" y="72"/>
                </a:cxn>
                <a:cxn ang="0">
                  <a:pos x="17" y="68"/>
                </a:cxn>
                <a:cxn ang="0">
                  <a:pos x="14" y="57"/>
                </a:cxn>
                <a:cxn ang="0">
                  <a:pos x="9" y="51"/>
                </a:cxn>
                <a:cxn ang="0">
                  <a:pos x="11" y="46"/>
                </a:cxn>
                <a:cxn ang="0">
                  <a:pos x="15" y="42"/>
                </a:cxn>
                <a:cxn ang="0">
                  <a:pos x="12" y="31"/>
                </a:cxn>
                <a:cxn ang="0">
                  <a:pos x="14" y="11"/>
                </a:cxn>
                <a:cxn ang="0">
                  <a:pos x="21" y="5"/>
                </a:cxn>
                <a:cxn ang="0">
                  <a:pos x="23" y="11"/>
                </a:cxn>
                <a:cxn ang="0">
                  <a:pos x="39" y="0"/>
                </a:cxn>
                <a:cxn ang="0">
                  <a:pos x="48" y="6"/>
                </a:cxn>
                <a:cxn ang="0">
                  <a:pos x="51" y="7"/>
                </a:cxn>
                <a:cxn ang="0">
                  <a:pos x="81" y="24"/>
                </a:cxn>
                <a:cxn ang="0">
                  <a:pos x="75" y="24"/>
                </a:cxn>
                <a:cxn ang="0">
                  <a:pos x="79" y="28"/>
                </a:cxn>
                <a:cxn ang="0">
                  <a:pos x="81" y="42"/>
                </a:cxn>
                <a:cxn ang="0">
                  <a:pos x="73" y="43"/>
                </a:cxn>
                <a:cxn ang="0">
                  <a:pos x="76" y="53"/>
                </a:cxn>
                <a:cxn ang="0">
                  <a:pos x="64" y="61"/>
                </a:cxn>
                <a:cxn ang="0">
                  <a:pos x="67" y="64"/>
                </a:cxn>
                <a:cxn ang="0">
                  <a:pos x="73" y="72"/>
                </a:cxn>
                <a:cxn ang="0">
                  <a:pos x="90" y="80"/>
                </a:cxn>
                <a:cxn ang="0">
                  <a:pos x="115" y="110"/>
                </a:cxn>
                <a:cxn ang="0">
                  <a:pos x="123" y="139"/>
                </a:cxn>
                <a:cxn ang="0">
                  <a:pos x="127" y="138"/>
                </a:cxn>
                <a:cxn ang="0">
                  <a:pos x="130" y="154"/>
                </a:cxn>
                <a:cxn ang="0">
                  <a:pos x="144" y="173"/>
                </a:cxn>
                <a:cxn ang="0">
                  <a:pos x="163" y="198"/>
                </a:cxn>
                <a:cxn ang="0">
                  <a:pos x="193" y="202"/>
                </a:cxn>
              </a:cxnLst>
              <a:rect l="0" t="0" r="r" b="b"/>
              <a:pathLst>
                <a:path w="220" h="272">
                  <a:moveTo>
                    <a:pt x="193" y="202"/>
                  </a:moveTo>
                  <a:lnTo>
                    <a:pt x="193" y="205"/>
                  </a:lnTo>
                  <a:lnTo>
                    <a:pt x="193" y="206"/>
                  </a:lnTo>
                  <a:lnTo>
                    <a:pt x="193" y="209"/>
                  </a:lnTo>
                  <a:lnTo>
                    <a:pt x="193" y="212"/>
                  </a:lnTo>
                  <a:lnTo>
                    <a:pt x="196" y="211"/>
                  </a:lnTo>
                  <a:lnTo>
                    <a:pt x="199" y="211"/>
                  </a:lnTo>
                  <a:lnTo>
                    <a:pt x="202" y="212"/>
                  </a:lnTo>
                  <a:lnTo>
                    <a:pt x="205" y="212"/>
                  </a:lnTo>
                  <a:lnTo>
                    <a:pt x="210" y="220"/>
                  </a:lnTo>
                  <a:lnTo>
                    <a:pt x="217" y="234"/>
                  </a:lnTo>
                  <a:lnTo>
                    <a:pt x="220" y="250"/>
                  </a:lnTo>
                  <a:lnTo>
                    <a:pt x="216" y="268"/>
                  </a:lnTo>
                  <a:lnTo>
                    <a:pt x="210" y="268"/>
                  </a:lnTo>
                  <a:lnTo>
                    <a:pt x="207" y="267"/>
                  </a:lnTo>
                  <a:lnTo>
                    <a:pt x="204" y="264"/>
                  </a:lnTo>
                  <a:lnTo>
                    <a:pt x="202" y="261"/>
                  </a:lnTo>
                  <a:lnTo>
                    <a:pt x="199" y="256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89" y="243"/>
                  </a:lnTo>
                  <a:lnTo>
                    <a:pt x="187" y="241"/>
                  </a:lnTo>
                  <a:lnTo>
                    <a:pt x="184" y="235"/>
                  </a:lnTo>
                  <a:lnTo>
                    <a:pt x="183" y="231"/>
                  </a:lnTo>
                  <a:lnTo>
                    <a:pt x="183" y="230"/>
                  </a:lnTo>
                  <a:lnTo>
                    <a:pt x="180" y="231"/>
                  </a:lnTo>
                  <a:lnTo>
                    <a:pt x="178" y="232"/>
                  </a:lnTo>
                  <a:lnTo>
                    <a:pt x="177" y="234"/>
                  </a:lnTo>
                  <a:lnTo>
                    <a:pt x="177" y="234"/>
                  </a:lnTo>
                  <a:lnTo>
                    <a:pt x="172" y="232"/>
                  </a:lnTo>
                  <a:lnTo>
                    <a:pt x="168" y="231"/>
                  </a:lnTo>
                  <a:lnTo>
                    <a:pt x="162" y="230"/>
                  </a:lnTo>
                  <a:lnTo>
                    <a:pt x="154" y="22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6" y="220"/>
                  </a:lnTo>
                  <a:lnTo>
                    <a:pt x="132" y="219"/>
                  </a:lnTo>
                  <a:lnTo>
                    <a:pt x="127" y="213"/>
                  </a:lnTo>
                  <a:lnTo>
                    <a:pt x="120" y="208"/>
                  </a:lnTo>
                  <a:lnTo>
                    <a:pt x="114" y="201"/>
                  </a:lnTo>
                  <a:lnTo>
                    <a:pt x="109" y="195"/>
                  </a:lnTo>
                  <a:lnTo>
                    <a:pt x="106" y="190"/>
                  </a:lnTo>
                  <a:lnTo>
                    <a:pt x="103" y="186"/>
                  </a:lnTo>
                  <a:lnTo>
                    <a:pt x="99" y="184"/>
                  </a:lnTo>
                  <a:lnTo>
                    <a:pt x="97" y="183"/>
                  </a:lnTo>
                  <a:lnTo>
                    <a:pt x="93" y="189"/>
                  </a:lnTo>
                  <a:lnTo>
                    <a:pt x="85" y="195"/>
                  </a:lnTo>
                  <a:lnTo>
                    <a:pt x="76" y="202"/>
                  </a:lnTo>
                  <a:lnTo>
                    <a:pt x="66" y="205"/>
                  </a:lnTo>
                  <a:lnTo>
                    <a:pt x="70" y="213"/>
                  </a:lnTo>
                  <a:lnTo>
                    <a:pt x="72" y="224"/>
                  </a:lnTo>
                  <a:lnTo>
                    <a:pt x="72" y="237"/>
                  </a:lnTo>
                  <a:lnTo>
                    <a:pt x="70" y="245"/>
                  </a:lnTo>
                  <a:lnTo>
                    <a:pt x="66" y="245"/>
                  </a:lnTo>
                  <a:lnTo>
                    <a:pt x="63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3" y="252"/>
                  </a:lnTo>
                  <a:lnTo>
                    <a:pt x="63" y="260"/>
                  </a:lnTo>
                  <a:lnTo>
                    <a:pt x="63" y="267"/>
                  </a:lnTo>
                  <a:lnTo>
                    <a:pt x="61" y="272"/>
                  </a:lnTo>
                  <a:lnTo>
                    <a:pt x="57" y="271"/>
                  </a:lnTo>
                  <a:lnTo>
                    <a:pt x="49" y="270"/>
                  </a:lnTo>
                  <a:lnTo>
                    <a:pt x="41" y="267"/>
                  </a:lnTo>
                  <a:lnTo>
                    <a:pt x="29" y="263"/>
                  </a:lnTo>
                  <a:lnTo>
                    <a:pt x="18" y="260"/>
                  </a:lnTo>
                  <a:lnTo>
                    <a:pt x="9" y="257"/>
                  </a:lnTo>
                  <a:lnTo>
                    <a:pt x="3" y="256"/>
                  </a:lnTo>
                  <a:lnTo>
                    <a:pt x="0" y="254"/>
                  </a:lnTo>
                  <a:lnTo>
                    <a:pt x="2" y="250"/>
                  </a:lnTo>
                  <a:lnTo>
                    <a:pt x="5" y="246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4" y="242"/>
                  </a:lnTo>
                  <a:lnTo>
                    <a:pt x="30" y="241"/>
                  </a:lnTo>
                  <a:lnTo>
                    <a:pt x="36" y="239"/>
                  </a:lnTo>
                  <a:lnTo>
                    <a:pt x="39" y="238"/>
                  </a:lnTo>
                  <a:lnTo>
                    <a:pt x="32" y="238"/>
                  </a:lnTo>
                  <a:lnTo>
                    <a:pt x="32" y="223"/>
                  </a:lnTo>
                  <a:lnTo>
                    <a:pt x="33" y="205"/>
                  </a:lnTo>
                  <a:lnTo>
                    <a:pt x="36" y="189"/>
                  </a:lnTo>
                  <a:lnTo>
                    <a:pt x="39" y="180"/>
                  </a:lnTo>
                  <a:lnTo>
                    <a:pt x="44" y="175"/>
                  </a:lnTo>
                  <a:lnTo>
                    <a:pt x="52" y="168"/>
                  </a:lnTo>
                  <a:lnTo>
                    <a:pt x="63" y="162"/>
                  </a:lnTo>
                  <a:lnTo>
                    <a:pt x="70" y="160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64" y="142"/>
                  </a:lnTo>
                  <a:lnTo>
                    <a:pt x="58" y="131"/>
                  </a:lnTo>
                  <a:lnTo>
                    <a:pt x="52" y="120"/>
                  </a:lnTo>
                  <a:lnTo>
                    <a:pt x="51" y="110"/>
                  </a:lnTo>
                  <a:lnTo>
                    <a:pt x="52" y="101"/>
                  </a:lnTo>
                  <a:lnTo>
                    <a:pt x="51" y="88"/>
                  </a:lnTo>
                  <a:lnTo>
                    <a:pt x="46" y="77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2"/>
                  </a:lnTo>
                  <a:lnTo>
                    <a:pt x="17" y="68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9" y="11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6" y="25"/>
                  </a:lnTo>
                  <a:lnTo>
                    <a:pt x="79" y="28"/>
                  </a:lnTo>
                  <a:lnTo>
                    <a:pt x="81" y="33"/>
                  </a:lnTo>
                  <a:lnTo>
                    <a:pt x="81" y="43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3" y="43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0" y="57"/>
                  </a:lnTo>
                  <a:lnTo>
                    <a:pt x="66" y="60"/>
                  </a:lnTo>
                  <a:lnTo>
                    <a:pt x="64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7" y="64"/>
                  </a:lnTo>
                  <a:lnTo>
                    <a:pt x="70" y="66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96" y="86"/>
                  </a:lnTo>
                  <a:lnTo>
                    <a:pt x="105" y="97"/>
                  </a:lnTo>
                  <a:lnTo>
                    <a:pt x="115" y="110"/>
                  </a:lnTo>
                  <a:lnTo>
                    <a:pt x="121" y="127"/>
                  </a:lnTo>
                  <a:lnTo>
                    <a:pt x="120" y="140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7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30" y="147"/>
                  </a:lnTo>
                  <a:lnTo>
                    <a:pt x="130" y="154"/>
                  </a:lnTo>
                  <a:lnTo>
                    <a:pt x="129" y="160"/>
                  </a:lnTo>
                  <a:lnTo>
                    <a:pt x="135" y="164"/>
                  </a:lnTo>
                  <a:lnTo>
                    <a:pt x="144" y="173"/>
                  </a:lnTo>
                  <a:lnTo>
                    <a:pt x="150" y="184"/>
                  </a:lnTo>
                  <a:lnTo>
                    <a:pt x="154" y="195"/>
                  </a:lnTo>
                  <a:lnTo>
                    <a:pt x="163" y="198"/>
                  </a:lnTo>
                  <a:lnTo>
                    <a:pt x="177" y="200"/>
                  </a:lnTo>
                  <a:lnTo>
                    <a:pt x="187" y="201"/>
                  </a:lnTo>
                  <a:lnTo>
                    <a:pt x="193" y="202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34" y="1049"/>
              <a:ext cx="59" cy="34"/>
            </a:xfrm>
            <a:custGeom>
              <a:avLst/>
              <a:gdLst/>
              <a:ahLst/>
              <a:cxnLst>
                <a:cxn ang="0">
                  <a:pos x="75" y="28"/>
                </a:cxn>
                <a:cxn ang="0">
                  <a:pos x="88" y="11"/>
                </a:cxn>
                <a:cxn ang="0">
                  <a:pos x="94" y="3"/>
                </a:cxn>
                <a:cxn ang="0">
                  <a:pos x="104" y="0"/>
                </a:cxn>
                <a:cxn ang="0">
                  <a:pos x="116" y="10"/>
                </a:cxn>
                <a:cxn ang="0">
                  <a:pos x="116" y="24"/>
                </a:cxn>
                <a:cxn ang="0">
                  <a:pos x="110" y="35"/>
                </a:cxn>
                <a:cxn ang="0">
                  <a:pos x="100" y="53"/>
                </a:cxn>
                <a:cxn ang="0">
                  <a:pos x="95" y="58"/>
                </a:cxn>
                <a:cxn ang="0">
                  <a:pos x="91" y="54"/>
                </a:cxn>
                <a:cxn ang="0">
                  <a:pos x="88" y="58"/>
                </a:cxn>
                <a:cxn ang="0">
                  <a:pos x="82" y="64"/>
                </a:cxn>
                <a:cxn ang="0">
                  <a:pos x="75" y="68"/>
                </a:cxn>
                <a:cxn ang="0">
                  <a:pos x="57" y="64"/>
                </a:cxn>
                <a:cxn ang="0">
                  <a:pos x="46" y="55"/>
                </a:cxn>
                <a:cxn ang="0">
                  <a:pos x="33" y="49"/>
                </a:cxn>
                <a:cxn ang="0">
                  <a:pos x="21" y="49"/>
                </a:cxn>
                <a:cxn ang="0">
                  <a:pos x="10" y="50"/>
                </a:cxn>
                <a:cxn ang="0">
                  <a:pos x="6" y="46"/>
                </a:cxn>
                <a:cxn ang="0">
                  <a:pos x="3" y="42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3" y="25"/>
                </a:cxn>
                <a:cxn ang="0">
                  <a:pos x="9" y="25"/>
                </a:cxn>
                <a:cxn ang="0">
                  <a:pos x="9" y="22"/>
                </a:cxn>
                <a:cxn ang="0">
                  <a:pos x="12" y="21"/>
                </a:cxn>
                <a:cxn ang="0">
                  <a:pos x="16" y="22"/>
                </a:cxn>
                <a:cxn ang="0">
                  <a:pos x="21" y="24"/>
                </a:cxn>
                <a:cxn ang="0">
                  <a:pos x="27" y="28"/>
                </a:cxn>
                <a:cxn ang="0">
                  <a:pos x="30" y="31"/>
                </a:cxn>
                <a:cxn ang="0">
                  <a:pos x="34" y="35"/>
                </a:cxn>
                <a:cxn ang="0">
                  <a:pos x="40" y="36"/>
                </a:cxn>
                <a:cxn ang="0">
                  <a:pos x="55" y="39"/>
                </a:cxn>
                <a:cxn ang="0">
                  <a:pos x="67" y="38"/>
                </a:cxn>
                <a:cxn ang="0">
                  <a:pos x="73" y="39"/>
                </a:cxn>
                <a:cxn ang="0">
                  <a:pos x="73" y="38"/>
                </a:cxn>
                <a:cxn ang="0">
                  <a:pos x="70" y="35"/>
                </a:cxn>
              </a:cxnLst>
              <a:rect l="0" t="0" r="r" b="b"/>
              <a:pathLst>
                <a:path w="118" h="68">
                  <a:moveTo>
                    <a:pt x="70" y="35"/>
                  </a:moveTo>
                  <a:lnTo>
                    <a:pt x="75" y="28"/>
                  </a:lnTo>
                  <a:lnTo>
                    <a:pt x="82" y="20"/>
                  </a:lnTo>
                  <a:lnTo>
                    <a:pt x="88" y="11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3"/>
                  </a:lnTo>
                  <a:lnTo>
                    <a:pt x="116" y="10"/>
                  </a:lnTo>
                  <a:lnTo>
                    <a:pt x="118" y="17"/>
                  </a:lnTo>
                  <a:lnTo>
                    <a:pt x="116" y="24"/>
                  </a:lnTo>
                  <a:lnTo>
                    <a:pt x="115" y="29"/>
                  </a:lnTo>
                  <a:lnTo>
                    <a:pt x="110" y="35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7" y="59"/>
                  </a:lnTo>
                  <a:lnTo>
                    <a:pt x="95" y="58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81" y="65"/>
                  </a:lnTo>
                  <a:lnTo>
                    <a:pt x="75" y="68"/>
                  </a:lnTo>
                  <a:lnTo>
                    <a:pt x="66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49"/>
                  </a:lnTo>
                  <a:lnTo>
                    <a:pt x="27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8" y="38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638" y="901"/>
              <a:ext cx="189" cy="244"/>
            </a:xfrm>
            <a:custGeom>
              <a:avLst/>
              <a:gdLst/>
              <a:ahLst/>
              <a:cxnLst>
                <a:cxn ang="0">
                  <a:pos x="126" y="214"/>
                </a:cxn>
                <a:cxn ang="0">
                  <a:pos x="128" y="317"/>
                </a:cxn>
                <a:cxn ang="0">
                  <a:pos x="125" y="366"/>
                </a:cxn>
                <a:cxn ang="0">
                  <a:pos x="126" y="465"/>
                </a:cxn>
                <a:cxn ang="0">
                  <a:pos x="129" y="487"/>
                </a:cxn>
                <a:cxn ang="0">
                  <a:pos x="171" y="487"/>
                </a:cxn>
                <a:cxn ang="0">
                  <a:pos x="191" y="476"/>
                </a:cxn>
                <a:cxn ang="0">
                  <a:pos x="171" y="465"/>
                </a:cxn>
                <a:cxn ang="0">
                  <a:pos x="171" y="458"/>
                </a:cxn>
                <a:cxn ang="0">
                  <a:pos x="165" y="372"/>
                </a:cxn>
                <a:cxn ang="0">
                  <a:pos x="176" y="307"/>
                </a:cxn>
                <a:cxn ang="0">
                  <a:pos x="197" y="358"/>
                </a:cxn>
                <a:cxn ang="0">
                  <a:pos x="203" y="463"/>
                </a:cxn>
                <a:cxn ang="0">
                  <a:pos x="204" y="478"/>
                </a:cxn>
                <a:cxn ang="0">
                  <a:pos x="253" y="485"/>
                </a:cxn>
                <a:cxn ang="0">
                  <a:pos x="249" y="469"/>
                </a:cxn>
                <a:cxn ang="0">
                  <a:pos x="238" y="420"/>
                </a:cxn>
                <a:cxn ang="0">
                  <a:pos x="237" y="306"/>
                </a:cxn>
                <a:cxn ang="0">
                  <a:pos x="232" y="215"/>
                </a:cxn>
                <a:cxn ang="0">
                  <a:pos x="271" y="215"/>
                </a:cxn>
                <a:cxn ang="0">
                  <a:pos x="310" y="192"/>
                </a:cxn>
                <a:cxn ang="0">
                  <a:pos x="345" y="173"/>
                </a:cxn>
                <a:cxn ang="0">
                  <a:pos x="375" y="144"/>
                </a:cxn>
                <a:cxn ang="0">
                  <a:pos x="367" y="122"/>
                </a:cxn>
                <a:cxn ang="0">
                  <a:pos x="352" y="122"/>
                </a:cxn>
                <a:cxn ang="0">
                  <a:pos x="346" y="133"/>
                </a:cxn>
                <a:cxn ang="0">
                  <a:pos x="334" y="124"/>
                </a:cxn>
                <a:cxn ang="0">
                  <a:pos x="339" y="134"/>
                </a:cxn>
                <a:cxn ang="0">
                  <a:pos x="333" y="144"/>
                </a:cxn>
                <a:cxn ang="0">
                  <a:pos x="325" y="147"/>
                </a:cxn>
                <a:cxn ang="0">
                  <a:pos x="304" y="165"/>
                </a:cxn>
                <a:cxn ang="0">
                  <a:pos x="276" y="166"/>
                </a:cxn>
                <a:cxn ang="0">
                  <a:pos x="273" y="132"/>
                </a:cxn>
                <a:cxn ang="0">
                  <a:pos x="268" y="102"/>
                </a:cxn>
                <a:cxn ang="0">
                  <a:pos x="256" y="88"/>
                </a:cxn>
                <a:cxn ang="0">
                  <a:pos x="265" y="85"/>
                </a:cxn>
                <a:cxn ang="0">
                  <a:pos x="279" y="66"/>
                </a:cxn>
                <a:cxn ang="0">
                  <a:pos x="288" y="59"/>
                </a:cxn>
                <a:cxn ang="0">
                  <a:pos x="288" y="43"/>
                </a:cxn>
                <a:cxn ang="0">
                  <a:pos x="294" y="18"/>
                </a:cxn>
                <a:cxn ang="0">
                  <a:pos x="235" y="4"/>
                </a:cxn>
                <a:cxn ang="0">
                  <a:pos x="221" y="30"/>
                </a:cxn>
                <a:cxn ang="0">
                  <a:pos x="216" y="40"/>
                </a:cxn>
                <a:cxn ang="0">
                  <a:pos x="216" y="63"/>
                </a:cxn>
                <a:cxn ang="0">
                  <a:pos x="194" y="75"/>
                </a:cxn>
                <a:cxn ang="0">
                  <a:pos x="171" y="77"/>
                </a:cxn>
                <a:cxn ang="0">
                  <a:pos x="137" y="89"/>
                </a:cxn>
                <a:cxn ang="0">
                  <a:pos x="119" y="92"/>
                </a:cxn>
                <a:cxn ang="0">
                  <a:pos x="78" y="81"/>
                </a:cxn>
                <a:cxn ang="0">
                  <a:pos x="57" y="80"/>
                </a:cxn>
                <a:cxn ang="0">
                  <a:pos x="48" y="80"/>
                </a:cxn>
                <a:cxn ang="0">
                  <a:pos x="35" y="69"/>
                </a:cxn>
                <a:cxn ang="0">
                  <a:pos x="14" y="63"/>
                </a:cxn>
                <a:cxn ang="0">
                  <a:pos x="2" y="80"/>
                </a:cxn>
                <a:cxn ang="0">
                  <a:pos x="6" y="93"/>
                </a:cxn>
                <a:cxn ang="0">
                  <a:pos x="12" y="102"/>
                </a:cxn>
                <a:cxn ang="0">
                  <a:pos x="32" y="99"/>
                </a:cxn>
                <a:cxn ang="0">
                  <a:pos x="38" y="104"/>
                </a:cxn>
                <a:cxn ang="0">
                  <a:pos x="59" y="107"/>
                </a:cxn>
                <a:cxn ang="0">
                  <a:pos x="114" y="128"/>
                </a:cxn>
                <a:cxn ang="0">
                  <a:pos x="138" y="122"/>
                </a:cxn>
              </a:cxnLst>
              <a:rect l="0" t="0" r="r" b="b"/>
              <a:pathLst>
                <a:path w="378" h="489">
                  <a:moveTo>
                    <a:pt x="155" y="124"/>
                  </a:moveTo>
                  <a:lnTo>
                    <a:pt x="149" y="133"/>
                  </a:lnTo>
                  <a:lnTo>
                    <a:pt x="138" y="177"/>
                  </a:lnTo>
                  <a:lnTo>
                    <a:pt x="134" y="185"/>
                  </a:lnTo>
                  <a:lnTo>
                    <a:pt x="129" y="198"/>
                  </a:lnTo>
                  <a:lnTo>
                    <a:pt x="128" y="209"/>
                  </a:lnTo>
                  <a:lnTo>
                    <a:pt x="126" y="214"/>
                  </a:lnTo>
                  <a:lnTo>
                    <a:pt x="126" y="221"/>
                  </a:lnTo>
                  <a:lnTo>
                    <a:pt x="126" y="235"/>
                  </a:lnTo>
                  <a:lnTo>
                    <a:pt x="125" y="253"/>
                  </a:lnTo>
                  <a:lnTo>
                    <a:pt x="125" y="272"/>
                  </a:lnTo>
                  <a:lnTo>
                    <a:pt x="125" y="291"/>
                  </a:lnTo>
                  <a:lnTo>
                    <a:pt x="126" y="306"/>
                  </a:lnTo>
                  <a:lnTo>
                    <a:pt x="128" y="317"/>
                  </a:lnTo>
                  <a:lnTo>
                    <a:pt x="129" y="325"/>
                  </a:lnTo>
                  <a:lnTo>
                    <a:pt x="129" y="332"/>
                  </a:lnTo>
                  <a:lnTo>
                    <a:pt x="129" y="339"/>
                  </a:lnTo>
                  <a:lnTo>
                    <a:pt x="129" y="345"/>
                  </a:lnTo>
                  <a:lnTo>
                    <a:pt x="129" y="349"/>
                  </a:lnTo>
                  <a:lnTo>
                    <a:pt x="128" y="355"/>
                  </a:lnTo>
                  <a:lnTo>
                    <a:pt x="125" y="366"/>
                  </a:lnTo>
                  <a:lnTo>
                    <a:pt x="123" y="382"/>
                  </a:lnTo>
                  <a:lnTo>
                    <a:pt x="123" y="399"/>
                  </a:lnTo>
                  <a:lnTo>
                    <a:pt x="123" y="420"/>
                  </a:lnTo>
                  <a:lnTo>
                    <a:pt x="123" y="439"/>
                  </a:lnTo>
                  <a:lnTo>
                    <a:pt x="123" y="456"/>
                  </a:lnTo>
                  <a:lnTo>
                    <a:pt x="123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31" y="465"/>
                  </a:lnTo>
                  <a:lnTo>
                    <a:pt x="131" y="465"/>
                  </a:lnTo>
                  <a:lnTo>
                    <a:pt x="129" y="469"/>
                  </a:lnTo>
                  <a:lnTo>
                    <a:pt x="128" y="474"/>
                  </a:lnTo>
                  <a:lnTo>
                    <a:pt x="128" y="480"/>
                  </a:lnTo>
                  <a:lnTo>
                    <a:pt x="129" y="487"/>
                  </a:lnTo>
                  <a:lnTo>
                    <a:pt x="132" y="489"/>
                  </a:lnTo>
                  <a:lnTo>
                    <a:pt x="138" y="489"/>
                  </a:lnTo>
                  <a:lnTo>
                    <a:pt x="144" y="489"/>
                  </a:lnTo>
                  <a:lnTo>
                    <a:pt x="152" y="489"/>
                  </a:lnTo>
                  <a:lnTo>
                    <a:pt x="158" y="489"/>
                  </a:lnTo>
                  <a:lnTo>
                    <a:pt x="165" y="487"/>
                  </a:lnTo>
                  <a:lnTo>
                    <a:pt x="171" y="487"/>
                  </a:lnTo>
                  <a:lnTo>
                    <a:pt x="176" y="487"/>
                  </a:lnTo>
                  <a:lnTo>
                    <a:pt x="182" y="487"/>
                  </a:lnTo>
                  <a:lnTo>
                    <a:pt x="188" y="486"/>
                  </a:lnTo>
                  <a:lnTo>
                    <a:pt x="191" y="485"/>
                  </a:lnTo>
                  <a:lnTo>
                    <a:pt x="192" y="485"/>
                  </a:lnTo>
                  <a:lnTo>
                    <a:pt x="192" y="480"/>
                  </a:lnTo>
                  <a:lnTo>
                    <a:pt x="191" y="476"/>
                  </a:lnTo>
                  <a:lnTo>
                    <a:pt x="189" y="472"/>
                  </a:lnTo>
                  <a:lnTo>
                    <a:pt x="185" y="471"/>
                  </a:lnTo>
                  <a:lnTo>
                    <a:pt x="180" y="471"/>
                  </a:lnTo>
                  <a:lnTo>
                    <a:pt x="177" y="469"/>
                  </a:lnTo>
                  <a:lnTo>
                    <a:pt x="176" y="468"/>
                  </a:lnTo>
                  <a:lnTo>
                    <a:pt x="173" y="467"/>
                  </a:lnTo>
                  <a:lnTo>
                    <a:pt x="171" y="465"/>
                  </a:lnTo>
                  <a:lnTo>
                    <a:pt x="168" y="463"/>
                  </a:lnTo>
                  <a:lnTo>
                    <a:pt x="167" y="461"/>
                  </a:lnTo>
                  <a:lnTo>
                    <a:pt x="165" y="460"/>
                  </a:lnTo>
                  <a:lnTo>
                    <a:pt x="167" y="460"/>
                  </a:lnTo>
                  <a:lnTo>
                    <a:pt x="170" y="458"/>
                  </a:lnTo>
                  <a:lnTo>
                    <a:pt x="171" y="458"/>
                  </a:lnTo>
                  <a:lnTo>
                    <a:pt x="171" y="458"/>
                  </a:lnTo>
                  <a:lnTo>
                    <a:pt x="168" y="447"/>
                  </a:lnTo>
                  <a:lnTo>
                    <a:pt x="167" y="434"/>
                  </a:lnTo>
                  <a:lnTo>
                    <a:pt x="165" y="419"/>
                  </a:lnTo>
                  <a:lnTo>
                    <a:pt x="165" y="409"/>
                  </a:lnTo>
                  <a:lnTo>
                    <a:pt x="165" y="398"/>
                  </a:lnTo>
                  <a:lnTo>
                    <a:pt x="165" y="384"/>
                  </a:lnTo>
                  <a:lnTo>
                    <a:pt x="165" y="372"/>
                  </a:lnTo>
                  <a:lnTo>
                    <a:pt x="165" y="364"/>
                  </a:lnTo>
                  <a:lnTo>
                    <a:pt x="167" y="357"/>
                  </a:lnTo>
                  <a:lnTo>
                    <a:pt x="170" y="346"/>
                  </a:lnTo>
                  <a:lnTo>
                    <a:pt x="171" y="336"/>
                  </a:lnTo>
                  <a:lnTo>
                    <a:pt x="171" y="331"/>
                  </a:lnTo>
                  <a:lnTo>
                    <a:pt x="173" y="323"/>
                  </a:lnTo>
                  <a:lnTo>
                    <a:pt x="176" y="307"/>
                  </a:lnTo>
                  <a:lnTo>
                    <a:pt x="179" y="292"/>
                  </a:lnTo>
                  <a:lnTo>
                    <a:pt x="183" y="281"/>
                  </a:lnTo>
                  <a:lnTo>
                    <a:pt x="185" y="295"/>
                  </a:lnTo>
                  <a:lnTo>
                    <a:pt x="189" y="316"/>
                  </a:lnTo>
                  <a:lnTo>
                    <a:pt x="192" y="338"/>
                  </a:lnTo>
                  <a:lnTo>
                    <a:pt x="195" y="350"/>
                  </a:lnTo>
                  <a:lnTo>
                    <a:pt x="197" y="358"/>
                  </a:lnTo>
                  <a:lnTo>
                    <a:pt x="198" y="366"/>
                  </a:lnTo>
                  <a:lnTo>
                    <a:pt x="198" y="375"/>
                  </a:lnTo>
                  <a:lnTo>
                    <a:pt x="197" y="382"/>
                  </a:lnTo>
                  <a:lnTo>
                    <a:pt x="197" y="395"/>
                  </a:lnTo>
                  <a:lnTo>
                    <a:pt x="198" y="420"/>
                  </a:lnTo>
                  <a:lnTo>
                    <a:pt x="201" y="446"/>
                  </a:lnTo>
                  <a:lnTo>
                    <a:pt x="203" y="463"/>
                  </a:lnTo>
                  <a:lnTo>
                    <a:pt x="206" y="463"/>
                  </a:lnTo>
                  <a:lnTo>
                    <a:pt x="209" y="463"/>
                  </a:lnTo>
                  <a:lnTo>
                    <a:pt x="210" y="463"/>
                  </a:lnTo>
                  <a:lnTo>
                    <a:pt x="210" y="463"/>
                  </a:lnTo>
                  <a:lnTo>
                    <a:pt x="207" y="467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04" y="485"/>
                  </a:lnTo>
                  <a:lnTo>
                    <a:pt x="212" y="486"/>
                  </a:lnTo>
                  <a:lnTo>
                    <a:pt x="224" y="487"/>
                  </a:lnTo>
                  <a:lnTo>
                    <a:pt x="234" y="487"/>
                  </a:lnTo>
                  <a:lnTo>
                    <a:pt x="241" y="487"/>
                  </a:lnTo>
                  <a:lnTo>
                    <a:pt x="247" y="487"/>
                  </a:lnTo>
                  <a:lnTo>
                    <a:pt x="253" y="485"/>
                  </a:lnTo>
                  <a:lnTo>
                    <a:pt x="259" y="483"/>
                  </a:lnTo>
                  <a:lnTo>
                    <a:pt x="261" y="483"/>
                  </a:lnTo>
                  <a:lnTo>
                    <a:pt x="261" y="479"/>
                  </a:lnTo>
                  <a:lnTo>
                    <a:pt x="261" y="475"/>
                  </a:lnTo>
                  <a:lnTo>
                    <a:pt x="258" y="472"/>
                  </a:lnTo>
                  <a:lnTo>
                    <a:pt x="255" y="471"/>
                  </a:lnTo>
                  <a:lnTo>
                    <a:pt x="249" y="469"/>
                  </a:lnTo>
                  <a:lnTo>
                    <a:pt x="244" y="467"/>
                  </a:lnTo>
                  <a:lnTo>
                    <a:pt x="240" y="464"/>
                  </a:lnTo>
                  <a:lnTo>
                    <a:pt x="235" y="463"/>
                  </a:lnTo>
                  <a:lnTo>
                    <a:pt x="235" y="456"/>
                  </a:lnTo>
                  <a:lnTo>
                    <a:pt x="237" y="443"/>
                  </a:lnTo>
                  <a:lnTo>
                    <a:pt x="238" y="431"/>
                  </a:lnTo>
                  <a:lnTo>
                    <a:pt x="238" y="420"/>
                  </a:lnTo>
                  <a:lnTo>
                    <a:pt x="238" y="408"/>
                  </a:lnTo>
                  <a:lnTo>
                    <a:pt x="241" y="390"/>
                  </a:lnTo>
                  <a:lnTo>
                    <a:pt x="243" y="373"/>
                  </a:lnTo>
                  <a:lnTo>
                    <a:pt x="243" y="361"/>
                  </a:lnTo>
                  <a:lnTo>
                    <a:pt x="241" y="347"/>
                  </a:lnTo>
                  <a:lnTo>
                    <a:pt x="240" y="327"/>
                  </a:lnTo>
                  <a:lnTo>
                    <a:pt x="237" y="306"/>
                  </a:lnTo>
                  <a:lnTo>
                    <a:pt x="234" y="294"/>
                  </a:lnTo>
                  <a:lnTo>
                    <a:pt x="231" y="280"/>
                  </a:lnTo>
                  <a:lnTo>
                    <a:pt x="225" y="261"/>
                  </a:lnTo>
                  <a:lnTo>
                    <a:pt x="221" y="242"/>
                  </a:lnTo>
                  <a:lnTo>
                    <a:pt x="219" y="232"/>
                  </a:lnTo>
                  <a:lnTo>
                    <a:pt x="224" y="228"/>
                  </a:lnTo>
                  <a:lnTo>
                    <a:pt x="232" y="215"/>
                  </a:lnTo>
                  <a:lnTo>
                    <a:pt x="241" y="200"/>
                  </a:lnTo>
                  <a:lnTo>
                    <a:pt x="247" y="191"/>
                  </a:lnTo>
                  <a:lnTo>
                    <a:pt x="253" y="196"/>
                  </a:lnTo>
                  <a:lnTo>
                    <a:pt x="259" y="204"/>
                  </a:lnTo>
                  <a:lnTo>
                    <a:pt x="265" y="210"/>
                  </a:lnTo>
                  <a:lnTo>
                    <a:pt x="268" y="214"/>
                  </a:lnTo>
                  <a:lnTo>
                    <a:pt x="271" y="215"/>
                  </a:lnTo>
                  <a:lnTo>
                    <a:pt x="276" y="215"/>
                  </a:lnTo>
                  <a:lnTo>
                    <a:pt x="282" y="215"/>
                  </a:lnTo>
                  <a:lnTo>
                    <a:pt x="288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3" y="198"/>
                  </a:lnTo>
                  <a:lnTo>
                    <a:pt x="310" y="192"/>
                  </a:lnTo>
                  <a:lnTo>
                    <a:pt x="318" y="188"/>
                  </a:lnTo>
                  <a:lnTo>
                    <a:pt x="325" y="184"/>
                  </a:lnTo>
                  <a:lnTo>
                    <a:pt x="333" y="180"/>
                  </a:lnTo>
                  <a:lnTo>
                    <a:pt x="340" y="177"/>
                  </a:lnTo>
                  <a:lnTo>
                    <a:pt x="345" y="174"/>
                  </a:lnTo>
                  <a:lnTo>
                    <a:pt x="346" y="173"/>
                  </a:lnTo>
                  <a:lnTo>
                    <a:pt x="345" y="173"/>
                  </a:lnTo>
                  <a:lnTo>
                    <a:pt x="343" y="172"/>
                  </a:lnTo>
                  <a:lnTo>
                    <a:pt x="351" y="166"/>
                  </a:lnTo>
                  <a:lnTo>
                    <a:pt x="348" y="162"/>
                  </a:lnTo>
                  <a:lnTo>
                    <a:pt x="355" y="159"/>
                  </a:lnTo>
                  <a:lnTo>
                    <a:pt x="363" y="156"/>
                  </a:lnTo>
                  <a:lnTo>
                    <a:pt x="370" y="151"/>
                  </a:lnTo>
                  <a:lnTo>
                    <a:pt x="375" y="144"/>
                  </a:lnTo>
                  <a:lnTo>
                    <a:pt x="378" y="140"/>
                  </a:lnTo>
                  <a:lnTo>
                    <a:pt x="378" y="136"/>
                  </a:lnTo>
                  <a:lnTo>
                    <a:pt x="376" y="134"/>
                  </a:lnTo>
                  <a:lnTo>
                    <a:pt x="375" y="133"/>
                  </a:lnTo>
                  <a:lnTo>
                    <a:pt x="373" y="130"/>
                  </a:lnTo>
                  <a:lnTo>
                    <a:pt x="370" y="126"/>
                  </a:lnTo>
                  <a:lnTo>
                    <a:pt x="367" y="122"/>
                  </a:lnTo>
                  <a:lnTo>
                    <a:pt x="366" y="117"/>
                  </a:lnTo>
                  <a:lnTo>
                    <a:pt x="364" y="115"/>
                  </a:lnTo>
                  <a:lnTo>
                    <a:pt x="363" y="118"/>
                  </a:lnTo>
                  <a:lnTo>
                    <a:pt x="360" y="121"/>
                  </a:lnTo>
                  <a:lnTo>
                    <a:pt x="358" y="122"/>
                  </a:lnTo>
                  <a:lnTo>
                    <a:pt x="355" y="121"/>
                  </a:lnTo>
                  <a:lnTo>
                    <a:pt x="352" y="122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52" y="130"/>
                  </a:lnTo>
                  <a:lnTo>
                    <a:pt x="351" y="132"/>
                  </a:lnTo>
                  <a:lnTo>
                    <a:pt x="349" y="133"/>
                  </a:lnTo>
                  <a:lnTo>
                    <a:pt x="348" y="134"/>
                  </a:lnTo>
                  <a:lnTo>
                    <a:pt x="346" y="133"/>
                  </a:lnTo>
                  <a:lnTo>
                    <a:pt x="346" y="129"/>
                  </a:lnTo>
                  <a:lnTo>
                    <a:pt x="345" y="126"/>
                  </a:lnTo>
                  <a:lnTo>
                    <a:pt x="342" y="124"/>
                  </a:lnTo>
                  <a:lnTo>
                    <a:pt x="340" y="122"/>
                  </a:lnTo>
                  <a:lnTo>
                    <a:pt x="337" y="122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3" y="125"/>
                  </a:lnTo>
                  <a:lnTo>
                    <a:pt x="333" y="126"/>
                  </a:lnTo>
                  <a:lnTo>
                    <a:pt x="334" y="126"/>
                  </a:lnTo>
                  <a:lnTo>
                    <a:pt x="336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39" y="134"/>
                  </a:lnTo>
                  <a:lnTo>
                    <a:pt x="336" y="137"/>
                  </a:lnTo>
                  <a:lnTo>
                    <a:pt x="336" y="140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36" y="147"/>
                  </a:lnTo>
                  <a:lnTo>
                    <a:pt x="334" y="145"/>
                  </a:lnTo>
                  <a:lnTo>
                    <a:pt x="333" y="144"/>
                  </a:lnTo>
                  <a:lnTo>
                    <a:pt x="331" y="144"/>
                  </a:lnTo>
                  <a:lnTo>
                    <a:pt x="331" y="144"/>
                  </a:lnTo>
                  <a:lnTo>
                    <a:pt x="331" y="145"/>
                  </a:lnTo>
                  <a:lnTo>
                    <a:pt x="330" y="147"/>
                  </a:lnTo>
                  <a:lnTo>
                    <a:pt x="328" y="148"/>
                  </a:lnTo>
                  <a:lnTo>
                    <a:pt x="328" y="148"/>
                  </a:lnTo>
                  <a:lnTo>
                    <a:pt x="325" y="147"/>
                  </a:lnTo>
                  <a:lnTo>
                    <a:pt x="324" y="145"/>
                  </a:lnTo>
                  <a:lnTo>
                    <a:pt x="322" y="147"/>
                  </a:lnTo>
                  <a:lnTo>
                    <a:pt x="319" y="148"/>
                  </a:lnTo>
                  <a:lnTo>
                    <a:pt x="316" y="152"/>
                  </a:lnTo>
                  <a:lnTo>
                    <a:pt x="313" y="156"/>
                  </a:lnTo>
                  <a:lnTo>
                    <a:pt x="309" y="162"/>
                  </a:lnTo>
                  <a:lnTo>
                    <a:pt x="304" y="165"/>
                  </a:lnTo>
                  <a:lnTo>
                    <a:pt x="300" y="166"/>
                  </a:lnTo>
                  <a:lnTo>
                    <a:pt x="292" y="167"/>
                  </a:lnTo>
                  <a:lnTo>
                    <a:pt x="286" y="172"/>
                  </a:lnTo>
                  <a:lnTo>
                    <a:pt x="282" y="176"/>
                  </a:lnTo>
                  <a:lnTo>
                    <a:pt x="280" y="172"/>
                  </a:lnTo>
                  <a:lnTo>
                    <a:pt x="279" y="169"/>
                  </a:lnTo>
                  <a:lnTo>
                    <a:pt x="276" y="166"/>
                  </a:lnTo>
                  <a:lnTo>
                    <a:pt x="274" y="165"/>
                  </a:lnTo>
                  <a:lnTo>
                    <a:pt x="273" y="162"/>
                  </a:lnTo>
                  <a:lnTo>
                    <a:pt x="273" y="156"/>
                  </a:lnTo>
                  <a:lnTo>
                    <a:pt x="273" y="150"/>
                  </a:lnTo>
                  <a:lnTo>
                    <a:pt x="273" y="144"/>
                  </a:lnTo>
                  <a:lnTo>
                    <a:pt x="271" y="139"/>
                  </a:lnTo>
                  <a:lnTo>
                    <a:pt x="273" y="132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4" y="118"/>
                  </a:lnTo>
                  <a:lnTo>
                    <a:pt x="270" y="113"/>
                  </a:lnTo>
                  <a:lnTo>
                    <a:pt x="265" y="108"/>
                  </a:lnTo>
                  <a:lnTo>
                    <a:pt x="262" y="106"/>
                  </a:lnTo>
                  <a:lnTo>
                    <a:pt x="268" y="102"/>
                  </a:lnTo>
                  <a:lnTo>
                    <a:pt x="267" y="97"/>
                  </a:lnTo>
                  <a:lnTo>
                    <a:pt x="264" y="95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1" y="92"/>
                  </a:lnTo>
                  <a:lnTo>
                    <a:pt x="259" y="89"/>
                  </a:lnTo>
                  <a:lnTo>
                    <a:pt x="256" y="88"/>
                  </a:lnTo>
                  <a:lnTo>
                    <a:pt x="255" y="88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5" y="85"/>
                  </a:lnTo>
                  <a:lnTo>
                    <a:pt x="268" y="84"/>
                  </a:lnTo>
                  <a:lnTo>
                    <a:pt x="270" y="81"/>
                  </a:lnTo>
                  <a:lnTo>
                    <a:pt x="273" y="80"/>
                  </a:lnTo>
                  <a:lnTo>
                    <a:pt x="276" y="75"/>
                  </a:lnTo>
                  <a:lnTo>
                    <a:pt x="277" y="70"/>
                  </a:lnTo>
                  <a:lnTo>
                    <a:pt x="279" y="67"/>
                  </a:lnTo>
                  <a:lnTo>
                    <a:pt x="279" y="66"/>
                  </a:lnTo>
                  <a:lnTo>
                    <a:pt x="280" y="66"/>
                  </a:lnTo>
                  <a:lnTo>
                    <a:pt x="282" y="66"/>
                  </a:lnTo>
                  <a:lnTo>
                    <a:pt x="285" y="66"/>
                  </a:lnTo>
                  <a:lnTo>
                    <a:pt x="286" y="66"/>
                  </a:lnTo>
                  <a:lnTo>
                    <a:pt x="288" y="64"/>
                  </a:lnTo>
                  <a:lnTo>
                    <a:pt x="288" y="62"/>
                  </a:lnTo>
                  <a:lnTo>
                    <a:pt x="288" y="59"/>
                  </a:lnTo>
                  <a:lnTo>
                    <a:pt x="286" y="56"/>
                  </a:lnTo>
                  <a:lnTo>
                    <a:pt x="285" y="55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6" y="49"/>
                  </a:lnTo>
                  <a:lnTo>
                    <a:pt x="288" y="45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1" y="40"/>
                  </a:lnTo>
                  <a:lnTo>
                    <a:pt x="294" y="33"/>
                  </a:lnTo>
                  <a:lnTo>
                    <a:pt x="295" y="27"/>
                  </a:lnTo>
                  <a:lnTo>
                    <a:pt x="297" y="25"/>
                  </a:lnTo>
                  <a:lnTo>
                    <a:pt x="297" y="22"/>
                  </a:lnTo>
                  <a:lnTo>
                    <a:pt x="294" y="18"/>
                  </a:lnTo>
                  <a:lnTo>
                    <a:pt x="286" y="12"/>
                  </a:lnTo>
                  <a:lnTo>
                    <a:pt x="274" y="5"/>
                  </a:lnTo>
                  <a:lnTo>
                    <a:pt x="264" y="1"/>
                  </a:lnTo>
                  <a:lnTo>
                    <a:pt x="255" y="0"/>
                  </a:lnTo>
                  <a:lnTo>
                    <a:pt x="247" y="1"/>
                  </a:lnTo>
                  <a:lnTo>
                    <a:pt x="241" y="3"/>
                  </a:lnTo>
                  <a:lnTo>
                    <a:pt x="235" y="4"/>
                  </a:lnTo>
                  <a:lnTo>
                    <a:pt x="228" y="8"/>
                  </a:lnTo>
                  <a:lnTo>
                    <a:pt x="224" y="14"/>
                  </a:lnTo>
                  <a:lnTo>
                    <a:pt x="224" y="21"/>
                  </a:lnTo>
                  <a:lnTo>
                    <a:pt x="222" y="23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8" y="32"/>
                  </a:lnTo>
                  <a:lnTo>
                    <a:pt x="219" y="33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8"/>
                  </a:lnTo>
                  <a:lnTo>
                    <a:pt x="216" y="40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5" y="49"/>
                  </a:lnTo>
                  <a:lnTo>
                    <a:pt x="215" y="53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5" y="66"/>
                  </a:lnTo>
                  <a:lnTo>
                    <a:pt x="215" y="67"/>
                  </a:lnTo>
                  <a:lnTo>
                    <a:pt x="209" y="69"/>
                  </a:lnTo>
                  <a:lnTo>
                    <a:pt x="201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4" y="75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89" y="78"/>
                  </a:lnTo>
                  <a:lnTo>
                    <a:pt x="182" y="75"/>
                  </a:lnTo>
                  <a:lnTo>
                    <a:pt x="176" y="75"/>
                  </a:lnTo>
                  <a:lnTo>
                    <a:pt x="171" y="77"/>
                  </a:lnTo>
                  <a:lnTo>
                    <a:pt x="165" y="80"/>
                  </a:lnTo>
                  <a:lnTo>
                    <a:pt x="158" y="84"/>
                  </a:lnTo>
                  <a:lnTo>
                    <a:pt x="150" y="86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88"/>
                  </a:lnTo>
                  <a:lnTo>
                    <a:pt x="131" y="88"/>
                  </a:lnTo>
                  <a:lnTo>
                    <a:pt x="128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19" y="92"/>
                  </a:lnTo>
                  <a:lnTo>
                    <a:pt x="116" y="91"/>
                  </a:lnTo>
                  <a:lnTo>
                    <a:pt x="110" y="91"/>
                  </a:lnTo>
                  <a:lnTo>
                    <a:pt x="105" y="89"/>
                  </a:lnTo>
                  <a:lnTo>
                    <a:pt x="99" y="88"/>
                  </a:lnTo>
                  <a:lnTo>
                    <a:pt x="93" y="86"/>
                  </a:lnTo>
                  <a:lnTo>
                    <a:pt x="86" y="84"/>
                  </a:lnTo>
                  <a:lnTo>
                    <a:pt x="78" y="81"/>
                  </a:lnTo>
                  <a:lnTo>
                    <a:pt x="71" y="80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6" y="78"/>
                  </a:lnTo>
                  <a:lnTo>
                    <a:pt x="53" y="75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4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6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1" y="74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3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5" y="103"/>
                  </a:lnTo>
                  <a:lnTo>
                    <a:pt x="18" y="102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7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50" y="106"/>
                  </a:lnTo>
                  <a:lnTo>
                    <a:pt x="59" y="107"/>
                  </a:lnTo>
                  <a:lnTo>
                    <a:pt x="66" y="110"/>
                  </a:lnTo>
                  <a:lnTo>
                    <a:pt x="75" y="113"/>
                  </a:lnTo>
                  <a:lnTo>
                    <a:pt x="84" y="117"/>
                  </a:lnTo>
                  <a:lnTo>
                    <a:pt x="95" y="121"/>
                  </a:lnTo>
                  <a:lnTo>
                    <a:pt x="105" y="125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9" y="129"/>
                  </a:lnTo>
                  <a:lnTo>
                    <a:pt x="123" y="129"/>
                  </a:lnTo>
                  <a:lnTo>
                    <a:pt x="126" y="128"/>
                  </a:lnTo>
                  <a:lnTo>
                    <a:pt x="129" y="125"/>
                  </a:lnTo>
                  <a:lnTo>
                    <a:pt x="132" y="124"/>
                  </a:lnTo>
                  <a:lnTo>
                    <a:pt x="137" y="124"/>
                  </a:lnTo>
                  <a:lnTo>
                    <a:pt x="138" y="122"/>
                  </a:lnTo>
                  <a:lnTo>
                    <a:pt x="143" y="122"/>
                  </a:lnTo>
                  <a:lnTo>
                    <a:pt x="147" y="122"/>
                  </a:lnTo>
                  <a:lnTo>
                    <a:pt x="152" y="12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 flipV="1">
              <a:off x="576" y="5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H="1" flipV="1">
              <a:off x="720" y="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semyarossii.ru/media/k2/galleries/175/pic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semyarossii.ru/media/k2/galleries/175/pic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semyarossii.ru/media/k2/galleries/175/pic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semyarossii.ru/media/k2/galleries/175/pic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emyarossii.ru/media/k2/galleries/175/pic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emyarossii.ru/media/k2/galleries/175/pic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малыш"/>
          <p:cNvPicPr>
            <a:picLocks noChangeAspect="1" noChangeArrowheads="1"/>
          </p:cNvPicPr>
          <p:nvPr/>
        </p:nvPicPr>
        <p:blipFill>
          <a:blip r:embed="rId2"/>
          <a:srcRect l="28491" t="28195" r="26938" b="28738"/>
          <a:stretch>
            <a:fillRect/>
          </a:stretch>
        </p:blipFill>
        <p:spPr bwMode="auto">
          <a:xfrm>
            <a:off x="2428860" y="685408"/>
            <a:ext cx="5203840" cy="5943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3000"/>
            <a:ext cx="847251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анкетирования учащихся</a:t>
            </a:r>
            <a:br>
              <a:rPr lang="ru-RU" dirty="0" smtClean="0"/>
            </a:br>
            <a:r>
              <a:rPr lang="ru-RU" dirty="0" smtClean="0"/>
              <a:t>9-11 класс</a:t>
            </a:r>
            <a:endParaRPr lang="ru-RU" dirty="0"/>
          </a:p>
        </p:txBody>
      </p:sp>
      <p:pic>
        <p:nvPicPr>
          <p:cNvPr id="4" name="Picture 5" descr="Children's Face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3022600" cy="1765300"/>
          </a:xfrm>
          <a:prstGeom prst="rect">
            <a:avLst/>
          </a:prstGeom>
          <a:noFill/>
        </p:spPr>
      </p:pic>
      <p:pic>
        <p:nvPicPr>
          <p:cNvPr id="5" name="Picture 6" descr="aac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2057400" cy="196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semyarossii.ru/media/k2/galleries/175/pic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semyarossii.ru/media/k2/galleries/175/pic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semyarossii.ru/media/k2/galleries/175/pic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emyarossii.ru/media/k2/galleries/175/pic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34"/>
            <a:ext cx="9144000" cy="684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semyarossii.ru/media/k2/galleries/175/pic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semyarossii.ru/media/k2/galleries/175/pic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8953531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semyarossii.ru/media/k2/galleries/175/pic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semyarossii.ru/media/k2/galleries/175/pic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semyarossii.ru/media/k2/galleries/175/pic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emyarossii.ru/media/k2/galleries/175/pic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emyarossii.ru/media/k2/galleries/175/pic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semyarossii.ru/media/k2/galleries/175/pic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semyarossii.ru/media/k2/galleries/175/pic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semyarossii.ru/media/k2/galleries/175/pi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00562" y="214290"/>
            <a:ext cx="4643438" cy="650085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Семья – персональная среда жизни и развития ребёнка,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именно она играет решающую роль в его развитии. </a:t>
            </a:r>
          </a:p>
        </p:txBody>
      </p:sp>
      <p:pic>
        <p:nvPicPr>
          <p:cNvPr id="24581" name="Picture 5" descr="C25-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500563" cy="5256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semyarossii.ru/media/k2/galleries/175/pic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semyarossii.ru/media/k2/galleries/175/pic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semyarossii.ru/media/k2/galleries/175/pic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semyarossii.ru/media/k2/galleries/175/pic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semyarossii.ru/media/k2/galleries/175/pic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9750" y="3644900"/>
            <a:ext cx="266541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3200" b="1">
                <a:latin typeface="Tahoma" pitchFamily="34" charset="0"/>
              </a:rPr>
              <a:t>РОДИТЕЛИ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867400" y="3644900"/>
            <a:ext cx="2663825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3200" b="1">
                <a:latin typeface="Tahoma" pitchFamily="34" charset="0"/>
              </a:rPr>
              <a:t>УЧИТЕЛЯ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276600" y="765175"/>
            <a:ext cx="2881313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3200" b="1">
                <a:latin typeface="Tahoma" pitchFamily="34" charset="0"/>
              </a:rPr>
              <a:t>ДЕТИ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3348038" y="4365625"/>
            <a:ext cx="2447925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1187450" y="2060575"/>
            <a:ext cx="2017713" cy="1512888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227763" y="1989138"/>
            <a:ext cx="1871662" cy="1584325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semyarossii.ru/media/k2/galleries/175/pic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semyarossii.ru/media/k2/galleries/175/pic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semyarossii.ru/media/k2/galleries/175/pic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714356"/>
            <a:ext cx="8229600" cy="1069848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СЕМЬЯ - ШКОЛА</a:t>
            </a:r>
          </a:p>
        </p:txBody>
      </p:sp>
      <p:pic>
        <p:nvPicPr>
          <p:cNvPr id="36869" name="Picture 5" descr="C41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5472112" cy="489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0" y="2420938"/>
            <a:ext cx="2627313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rgbClr val="000000"/>
                </a:solidFill>
                <a:latin typeface="Tahoma" pitchFamily="34" charset="0"/>
              </a:rPr>
              <a:t>РОДИТЕЛИ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516688" y="2420938"/>
            <a:ext cx="2376487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rgbClr val="000000"/>
                </a:solidFill>
                <a:latin typeface="Tahoma" pitchFamily="34" charset="0"/>
              </a:rPr>
              <a:t>УЧИТЕЛЬ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779838" y="2492375"/>
            <a:ext cx="1584325" cy="1296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rgbClr val="000000"/>
                </a:solidFill>
                <a:latin typeface="Tahoma" pitchFamily="34" charset="0"/>
              </a:rPr>
              <a:t>ДЕТИ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2771775" y="3141663"/>
            <a:ext cx="9366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5508625" y="3213100"/>
            <a:ext cx="79216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3492500" y="4149725"/>
            <a:ext cx="2592388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563938" y="4724400"/>
            <a:ext cx="252095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4" grpId="0" animBg="1"/>
      <p:bldP spid="14345" grpId="0" animBg="1"/>
      <p:bldP spid="14346" grpId="0" animBg="1"/>
      <p:bldP spid="143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075613" cy="352901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СМЫСЛ ПЕДАГОГИЧЕСКОГО ВЗАИМОДЕЙСТВИЯ СЕМЬИ И ШКОЛЫ - В СОЗДАНИИ УСЛОВИЙ ДЛЯ НОРМАЛЬНОЙ ЖИЗНИ РЕБЁНКА, ДЛЯ РАЗВИТИЯ ЕГО ИНДИВИДУАЛЬНОСТИ В ОБЩЕМ ДОМЕ 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«ШКОЛА – СЕМЬЯ».</a:t>
            </a:r>
          </a:p>
        </p:txBody>
      </p:sp>
      <p:pic>
        <p:nvPicPr>
          <p:cNvPr id="29701" name="Picture 5" descr="1095327231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527425" cy="2370137"/>
          </a:xfrm>
          <a:prstGeom prst="rect">
            <a:avLst/>
          </a:prstGeom>
          <a:noFill/>
        </p:spPr>
      </p:pic>
      <p:pic>
        <p:nvPicPr>
          <p:cNvPr id="29702" name="Picture 6" descr="57652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16338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3000"/>
            <a:ext cx="857256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 родителей</a:t>
            </a:r>
            <a:endParaRPr lang="ru-RU" dirty="0"/>
          </a:p>
        </p:txBody>
      </p:sp>
      <p:pic>
        <p:nvPicPr>
          <p:cNvPr id="3" name="Picture 55" descr="pe026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9232" y="3643314"/>
            <a:ext cx="2974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PE0264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6191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Нажмите для увеличения изображения pic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7412" name="Picture 4" descr="Нажмите для увеличения изображения pic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7414" name="Picture 6" descr="Нажмите для увеличения изображения pic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7416" name="Picture 8" descr="http://semyarossii.ru/media/k2/galleries/175/pic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1" y="89273"/>
            <a:ext cx="9120219" cy="684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Нажмите для увеличения изображения pic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8436" name="Picture 4" descr="http://semyarossii.ru/media/k2/galleries/175/pic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semyarossii.ru/media/k2/galleries/175/pic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</TotalTime>
  <Words>46</Words>
  <PresentationFormat>Экран (4:3)</PresentationFormat>
  <Paragraphs>11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Городская</vt:lpstr>
      <vt:lpstr>Слайд 1</vt:lpstr>
      <vt:lpstr>Слайд 2</vt:lpstr>
      <vt:lpstr>Семья – персональная среда жизни и развития ребёнка,  именно она играет решающую роль в его развитии. </vt:lpstr>
      <vt:lpstr>Слайд 4</vt:lpstr>
      <vt:lpstr>СМЫСЛ ПЕДАГОГИЧЕСКОГО ВЗАИМОДЕЙСТВИЯ СЕМЬИ И ШКОЛЫ - В СОЗДАНИИ УСЛОВИЙ ДЛЯ НОРМАЛЬНОЙ ЖИЗНИ РЕБЁНКА, ДЛЯ РАЗВИТИЯ ЕГО ИНДИВИДУАЛЬНОСТИ В ОБЩЕМ ДОМЕ  «ШКОЛА – СЕМЬЯ».</vt:lpstr>
      <vt:lpstr>Результаты анкетирования родителей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Результаты анкетирования учащихся 9-11 класс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СЕМЬЯ - ШКОЛА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Компьютер</cp:lastModifiedBy>
  <cp:revision>14</cp:revision>
  <dcterms:created xsi:type="dcterms:W3CDTF">2013-03-13T08:31:13Z</dcterms:created>
  <dcterms:modified xsi:type="dcterms:W3CDTF">2013-03-22T14:30:06Z</dcterms:modified>
</cp:coreProperties>
</file>